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2"/>
  </p:notesMasterIdLst>
  <p:sldIdLst>
    <p:sldId id="298" r:id="rId5"/>
    <p:sldId id="300" r:id="rId6"/>
    <p:sldId id="302" r:id="rId7"/>
    <p:sldId id="299" r:id="rId8"/>
    <p:sldId id="303" r:id="rId9"/>
    <p:sldId id="304" r:id="rId10"/>
    <p:sldId id="305" r:id="rId11"/>
    <p:sldId id="306" r:id="rId12"/>
    <p:sldId id="307" r:id="rId13"/>
    <p:sldId id="311" r:id="rId14"/>
    <p:sldId id="309" r:id="rId15"/>
    <p:sldId id="313" r:id="rId16"/>
    <p:sldId id="310" r:id="rId17"/>
    <p:sldId id="314" r:id="rId18"/>
    <p:sldId id="315" r:id="rId19"/>
    <p:sldId id="316" r:id="rId20"/>
    <p:sldId id="317" r:id="rId21"/>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A60A174-F680-408F-84BE-03FC35B4C7DF}">
          <p14:sldIdLst>
            <p14:sldId id="298"/>
          </p14:sldIdLst>
        </p14:section>
        <p14:section name="Untitled Section" id="{7E8FDBD0-2B05-4C38-80B1-182AD0931E55}">
          <p14:sldIdLst>
            <p14:sldId id="300"/>
            <p14:sldId id="302"/>
            <p14:sldId id="299"/>
            <p14:sldId id="303"/>
            <p14:sldId id="304"/>
            <p14:sldId id="305"/>
            <p14:sldId id="306"/>
            <p14:sldId id="307"/>
            <p14:sldId id="311"/>
            <p14:sldId id="309"/>
            <p14:sldId id="313"/>
            <p14:sldId id="310"/>
            <p14:sldId id="314"/>
            <p14:sldId id="315"/>
            <p14:sldId id="316"/>
            <p14:sldId id="31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5D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55A218-58E6-4340-93FB-F9C7E3400847}" v="75" dt="2022-02-23T21:06:48.2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p:scale>
          <a:sx n="66" d="100"/>
          <a:sy n="66" d="100"/>
        </p:scale>
        <p:origin x="-64"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uno Magnani" userId="90bf3a0edf6e39da" providerId="LiveId" clId="{0455A218-58E6-4340-93FB-F9C7E3400847}"/>
    <pc:docChg chg="undo custSel addSld delSld modSld addSection modSection">
      <pc:chgData name="Bruno Magnani" userId="90bf3a0edf6e39da" providerId="LiveId" clId="{0455A218-58E6-4340-93FB-F9C7E3400847}" dt="2022-02-23T21:46:07.625" v="8524" actId="14100"/>
      <pc:docMkLst>
        <pc:docMk/>
      </pc:docMkLst>
      <pc:sldChg chg="addSp delSp modSp new mod setBg modClrScheme chgLayout">
        <pc:chgData name="Bruno Magnani" userId="90bf3a0edf6e39da" providerId="LiveId" clId="{0455A218-58E6-4340-93FB-F9C7E3400847}" dt="2022-02-23T21:21:56.181" v="8264" actId="14100"/>
        <pc:sldMkLst>
          <pc:docMk/>
          <pc:sldMk cId="2870553553" sldId="299"/>
        </pc:sldMkLst>
        <pc:spChg chg="del">
          <ac:chgData name="Bruno Magnani" userId="90bf3a0edf6e39da" providerId="LiveId" clId="{0455A218-58E6-4340-93FB-F9C7E3400847}" dt="2022-02-19T17:39:26.184" v="18" actId="700"/>
          <ac:spMkLst>
            <pc:docMk/>
            <pc:sldMk cId="2870553553" sldId="299"/>
            <ac:spMk id="2" creationId="{B17E59AD-62EA-43AC-ABBB-D5D6C2577C15}"/>
          </ac:spMkLst>
        </pc:spChg>
        <pc:spChg chg="del">
          <ac:chgData name="Bruno Magnani" userId="90bf3a0edf6e39da" providerId="LiveId" clId="{0455A218-58E6-4340-93FB-F9C7E3400847}" dt="2022-02-19T17:39:26.184" v="18" actId="700"/>
          <ac:spMkLst>
            <pc:docMk/>
            <pc:sldMk cId="2870553553" sldId="299"/>
            <ac:spMk id="3" creationId="{E4CAF8C5-5240-4B46-83FC-6855D9F6311F}"/>
          </ac:spMkLst>
        </pc:spChg>
        <pc:picChg chg="add del mod">
          <ac:chgData name="Bruno Magnani" userId="90bf3a0edf6e39da" providerId="LiveId" clId="{0455A218-58E6-4340-93FB-F9C7E3400847}" dt="2022-02-23T21:14:17.964" v="8170" actId="478"/>
          <ac:picMkLst>
            <pc:docMk/>
            <pc:sldMk cId="2870553553" sldId="299"/>
            <ac:picMk id="3" creationId="{526D2F43-06F1-4335-B05D-83C4313DAEC3}"/>
          </ac:picMkLst>
        </pc:picChg>
        <pc:picChg chg="add del mod">
          <ac:chgData name="Bruno Magnani" userId="90bf3a0edf6e39da" providerId="LiveId" clId="{0455A218-58E6-4340-93FB-F9C7E3400847}" dt="2022-02-23T21:06:39.207" v="8126" actId="478"/>
          <ac:picMkLst>
            <pc:docMk/>
            <pc:sldMk cId="2870553553" sldId="299"/>
            <ac:picMk id="5" creationId="{45B75985-9749-4CDA-ADB0-E85047507FFB}"/>
          </ac:picMkLst>
        </pc:picChg>
        <pc:picChg chg="add del mod">
          <ac:chgData name="Bruno Magnani" userId="90bf3a0edf6e39da" providerId="LiveId" clId="{0455A218-58E6-4340-93FB-F9C7E3400847}" dt="2022-02-23T21:21:06.971" v="8217" actId="478"/>
          <ac:picMkLst>
            <pc:docMk/>
            <pc:sldMk cId="2870553553" sldId="299"/>
            <ac:picMk id="6" creationId="{26402F0E-5466-4981-8A09-0716A918A14C}"/>
          </ac:picMkLst>
        </pc:picChg>
        <pc:picChg chg="add mod">
          <ac:chgData name="Bruno Magnani" userId="90bf3a0edf6e39da" providerId="LiveId" clId="{0455A218-58E6-4340-93FB-F9C7E3400847}" dt="2022-02-23T21:21:56.181" v="8264" actId="14100"/>
          <ac:picMkLst>
            <pc:docMk/>
            <pc:sldMk cId="2870553553" sldId="299"/>
            <ac:picMk id="8" creationId="{C90973EB-C099-4AF1-A6E4-AFD0E91123A0}"/>
          </ac:picMkLst>
        </pc:picChg>
      </pc:sldChg>
      <pc:sldChg chg="addSp delSp modSp new mod modClrScheme chgLayout">
        <pc:chgData name="Bruno Magnani" userId="90bf3a0edf6e39da" providerId="LiveId" clId="{0455A218-58E6-4340-93FB-F9C7E3400847}" dt="2022-02-23T20:58:52.208" v="8087" actId="20577"/>
        <pc:sldMkLst>
          <pc:docMk/>
          <pc:sldMk cId="1885267305" sldId="300"/>
        </pc:sldMkLst>
        <pc:spChg chg="del">
          <ac:chgData name="Bruno Magnani" userId="90bf3a0edf6e39da" providerId="LiveId" clId="{0455A218-58E6-4340-93FB-F9C7E3400847}" dt="2022-02-19T19:53:32.191" v="24" actId="700"/>
          <ac:spMkLst>
            <pc:docMk/>
            <pc:sldMk cId="1885267305" sldId="300"/>
            <ac:spMk id="2" creationId="{8483BFA1-46C6-4C12-89F8-7C8883EBCCE3}"/>
          </ac:spMkLst>
        </pc:spChg>
        <pc:spChg chg="del">
          <ac:chgData name="Bruno Magnani" userId="90bf3a0edf6e39da" providerId="LiveId" clId="{0455A218-58E6-4340-93FB-F9C7E3400847}" dt="2022-02-19T19:53:32.191" v="24" actId="700"/>
          <ac:spMkLst>
            <pc:docMk/>
            <pc:sldMk cId="1885267305" sldId="300"/>
            <ac:spMk id="3" creationId="{016ED9F8-58F2-4F55-804C-F504CF556EDD}"/>
          </ac:spMkLst>
        </pc:spChg>
        <pc:spChg chg="add del mod">
          <ac:chgData name="Bruno Magnani" userId="90bf3a0edf6e39da" providerId="LiveId" clId="{0455A218-58E6-4340-93FB-F9C7E3400847}" dt="2022-02-19T20:00:31.939" v="27"/>
          <ac:spMkLst>
            <pc:docMk/>
            <pc:sldMk cId="1885267305" sldId="300"/>
            <ac:spMk id="4" creationId="{938C4F33-84D2-400B-991C-BA6ECA9B76AC}"/>
          </ac:spMkLst>
        </pc:spChg>
        <pc:spChg chg="add mod">
          <ac:chgData name="Bruno Magnani" userId="90bf3a0edf6e39da" providerId="LiveId" clId="{0455A218-58E6-4340-93FB-F9C7E3400847}" dt="2022-02-19T20:13:56.572" v="564" actId="113"/>
          <ac:spMkLst>
            <pc:docMk/>
            <pc:sldMk cId="1885267305" sldId="300"/>
            <ac:spMk id="5" creationId="{C668C8A6-AE3C-4403-873F-0DE005D8F5EE}"/>
          </ac:spMkLst>
        </pc:spChg>
        <pc:spChg chg="add del mod">
          <ac:chgData name="Bruno Magnani" userId="90bf3a0edf6e39da" providerId="LiveId" clId="{0455A218-58E6-4340-93FB-F9C7E3400847}" dt="2022-02-19T20:08:10.978" v="94" actId="478"/>
          <ac:spMkLst>
            <pc:docMk/>
            <pc:sldMk cId="1885267305" sldId="300"/>
            <ac:spMk id="6" creationId="{AF15AD7F-4D47-4380-8C16-419E9A29BEDC}"/>
          </ac:spMkLst>
        </pc:spChg>
        <pc:spChg chg="add mod">
          <ac:chgData name="Bruno Magnani" userId="90bf3a0edf6e39da" providerId="LiveId" clId="{0455A218-58E6-4340-93FB-F9C7E3400847}" dt="2022-02-23T20:58:52.208" v="8087" actId="20577"/>
          <ac:spMkLst>
            <pc:docMk/>
            <pc:sldMk cId="1885267305" sldId="300"/>
            <ac:spMk id="7" creationId="{EB79D1FC-63DD-4BFB-8E02-570CB629120A}"/>
          </ac:spMkLst>
        </pc:spChg>
      </pc:sldChg>
      <pc:sldChg chg="addSp delSp modSp del mod">
        <pc:chgData name="Bruno Magnani" userId="90bf3a0edf6e39da" providerId="LiveId" clId="{0455A218-58E6-4340-93FB-F9C7E3400847}" dt="2022-02-19T17:38:46.523" v="15" actId="47"/>
        <pc:sldMkLst>
          <pc:docMk/>
          <pc:sldMk cId="2933514334" sldId="300"/>
        </pc:sldMkLst>
        <pc:spChg chg="del mod">
          <ac:chgData name="Bruno Magnani" userId="90bf3a0edf6e39da" providerId="LiveId" clId="{0455A218-58E6-4340-93FB-F9C7E3400847}" dt="2022-02-17T21:42:12.696" v="6" actId="478"/>
          <ac:spMkLst>
            <pc:docMk/>
            <pc:sldMk cId="2933514334" sldId="300"/>
            <ac:spMk id="2" creationId="{75AC86D3-8FD1-4F47-A319-7D0542E48B2F}"/>
          </ac:spMkLst>
        </pc:spChg>
        <pc:spChg chg="add del mod">
          <ac:chgData name="Bruno Magnani" userId="90bf3a0edf6e39da" providerId="LiveId" clId="{0455A218-58E6-4340-93FB-F9C7E3400847}" dt="2022-02-19T17:38:17.744" v="14" actId="478"/>
          <ac:spMkLst>
            <pc:docMk/>
            <pc:sldMk cId="2933514334" sldId="300"/>
            <ac:spMk id="3" creationId="{BD6AD1A0-099C-48FE-BF9B-1D0A11957595}"/>
          </ac:spMkLst>
        </pc:spChg>
        <pc:spChg chg="add del mod">
          <ac:chgData name="Bruno Magnani" userId="90bf3a0edf6e39da" providerId="LiveId" clId="{0455A218-58E6-4340-93FB-F9C7E3400847}" dt="2022-02-17T22:34:40.351" v="10" actId="478"/>
          <ac:spMkLst>
            <pc:docMk/>
            <pc:sldMk cId="2933514334" sldId="300"/>
            <ac:spMk id="8" creationId="{1E48F476-8805-4A09-84B7-885E33C092B8}"/>
          </ac:spMkLst>
        </pc:spChg>
        <pc:graphicFrameChg chg="del modGraphic">
          <ac:chgData name="Bruno Magnani" userId="90bf3a0edf6e39da" providerId="LiveId" clId="{0455A218-58E6-4340-93FB-F9C7E3400847}" dt="2022-02-19T17:37:59.263" v="13" actId="478"/>
          <ac:graphicFrameMkLst>
            <pc:docMk/>
            <pc:sldMk cId="2933514334" sldId="300"/>
            <ac:graphicFrameMk id="4" creationId="{C266CDD0-3E96-40BD-8324-62D1DD86152D}"/>
          </ac:graphicFrameMkLst>
        </pc:graphicFrameChg>
        <pc:graphicFrameChg chg="add del mod">
          <ac:chgData name="Bruno Magnani" userId="90bf3a0edf6e39da" providerId="LiveId" clId="{0455A218-58E6-4340-93FB-F9C7E3400847}" dt="2022-02-17T21:40:08.069" v="4" actId="478"/>
          <ac:graphicFrameMkLst>
            <pc:docMk/>
            <pc:sldMk cId="2933514334" sldId="300"/>
            <ac:graphicFrameMk id="6" creationId="{1C677EEC-567B-4267-B2E5-A74DBA9A3741}"/>
          </ac:graphicFrameMkLst>
        </pc:graphicFrameChg>
      </pc:sldChg>
      <pc:sldChg chg="new del">
        <pc:chgData name="Bruno Magnani" userId="90bf3a0edf6e39da" providerId="LiveId" clId="{0455A218-58E6-4340-93FB-F9C7E3400847}" dt="2022-02-23T11:24:29.817" v="2028" actId="2696"/>
        <pc:sldMkLst>
          <pc:docMk/>
          <pc:sldMk cId="3444041985" sldId="301"/>
        </pc:sldMkLst>
      </pc:sldChg>
      <pc:sldChg chg="delSp new del mod">
        <pc:chgData name="Bruno Magnani" userId="90bf3a0edf6e39da" providerId="LiveId" clId="{0455A218-58E6-4340-93FB-F9C7E3400847}" dt="2022-02-19T17:38:48.595" v="16" actId="47"/>
        <pc:sldMkLst>
          <pc:docMk/>
          <pc:sldMk cId="4175662995" sldId="301"/>
        </pc:sldMkLst>
        <pc:spChg chg="del">
          <ac:chgData name="Bruno Magnani" userId="90bf3a0edf6e39da" providerId="LiveId" clId="{0455A218-58E6-4340-93FB-F9C7E3400847}" dt="2022-02-17T22:34:13.677" v="8" actId="478"/>
          <ac:spMkLst>
            <pc:docMk/>
            <pc:sldMk cId="4175662995" sldId="301"/>
            <ac:spMk id="2" creationId="{8B8AFA38-DDCD-43C5-8F26-F6D2441FD12A}"/>
          </ac:spMkLst>
        </pc:spChg>
        <pc:spChg chg="del">
          <ac:chgData name="Bruno Magnani" userId="90bf3a0edf6e39da" providerId="LiveId" clId="{0455A218-58E6-4340-93FB-F9C7E3400847}" dt="2022-02-17T22:34:17.986" v="9" actId="478"/>
          <ac:spMkLst>
            <pc:docMk/>
            <pc:sldMk cId="4175662995" sldId="301"/>
            <ac:spMk id="3" creationId="{251FFE19-C8C5-4F6B-AE73-972507F74EC4}"/>
          </ac:spMkLst>
        </pc:spChg>
      </pc:sldChg>
      <pc:sldChg chg="addSp modSp new mod">
        <pc:chgData name="Bruno Magnani" userId="90bf3a0edf6e39da" providerId="LiveId" clId="{0455A218-58E6-4340-93FB-F9C7E3400847}" dt="2022-02-23T21:01:58.583" v="8125" actId="20577"/>
        <pc:sldMkLst>
          <pc:docMk/>
          <pc:sldMk cId="3277412759" sldId="302"/>
        </pc:sldMkLst>
        <pc:spChg chg="add mod">
          <ac:chgData name="Bruno Magnani" userId="90bf3a0edf6e39da" providerId="LiveId" clId="{0455A218-58E6-4340-93FB-F9C7E3400847}" dt="2022-02-23T21:01:58.583" v="8125" actId="20577"/>
          <ac:spMkLst>
            <pc:docMk/>
            <pc:sldMk cId="3277412759" sldId="302"/>
            <ac:spMk id="3" creationId="{8D23A25F-D68D-4455-8309-88B7A2E146D3}"/>
          </ac:spMkLst>
        </pc:spChg>
        <pc:graphicFrameChg chg="add mod">
          <ac:chgData name="Bruno Magnani" userId="90bf3a0edf6e39da" providerId="LiveId" clId="{0455A218-58E6-4340-93FB-F9C7E3400847}" dt="2022-02-23T13:02:14.866" v="3719" actId="1076"/>
          <ac:graphicFrameMkLst>
            <pc:docMk/>
            <pc:sldMk cId="3277412759" sldId="302"/>
            <ac:graphicFrameMk id="2" creationId="{C6E85191-5C4F-4A78-91D6-65105D91E381}"/>
          </ac:graphicFrameMkLst>
        </pc:graphicFrameChg>
      </pc:sldChg>
      <pc:sldChg chg="addSp delSp modSp new mod">
        <pc:chgData name="Bruno Magnani" userId="90bf3a0edf6e39da" providerId="LiveId" clId="{0455A218-58E6-4340-93FB-F9C7E3400847}" dt="2022-02-23T21:23:47.284" v="8301" actId="14100"/>
        <pc:sldMkLst>
          <pc:docMk/>
          <pc:sldMk cId="2631140027" sldId="303"/>
        </pc:sldMkLst>
        <pc:picChg chg="add del mod">
          <ac:chgData name="Bruno Magnani" userId="90bf3a0edf6e39da" providerId="LiveId" clId="{0455A218-58E6-4340-93FB-F9C7E3400847}" dt="2022-02-23T21:22:15.723" v="8265" actId="478"/>
          <ac:picMkLst>
            <pc:docMk/>
            <pc:sldMk cId="2631140027" sldId="303"/>
            <ac:picMk id="3" creationId="{B88DDAFA-0542-4CC7-B649-6DBD9858B507}"/>
          </ac:picMkLst>
        </pc:picChg>
        <pc:picChg chg="add mod">
          <ac:chgData name="Bruno Magnani" userId="90bf3a0edf6e39da" providerId="LiveId" clId="{0455A218-58E6-4340-93FB-F9C7E3400847}" dt="2022-02-23T21:23:47.284" v="8301" actId="14100"/>
          <ac:picMkLst>
            <pc:docMk/>
            <pc:sldMk cId="2631140027" sldId="303"/>
            <ac:picMk id="4" creationId="{2E50C209-4D26-4862-9499-7F7FA12DB687}"/>
          </ac:picMkLst>
        </pc:picChg>
      </pc:sldChg>
      <pc:sldChg chg="addSp delSp modSp new mod setBg setFolMasterObjs">
        <pc:chgData name="Bruno Magnani" userId="90bf3a0edf6e39da" providerId="LiveId" clId="{0455A218-58E6-4340-93FB-F9C7E3400847}" dt="2022-02-23T17:37:30.723" v="7908" actId="14100"/>
        <pc:sldMkLst>
          <pc:docMk/>
          <pc:sldMk cId="92511995" sldId="304"/>
        </pc:sldMkLst>
        <pc:picChg chg="add del mod">
          <ac:chgData name="Bruno Magnani" userId="90bf3a0edf6e39da" providerId="LiveId" clId="{0455A218-58E6-4340-93FB-F9C7E3400847}" dt="2022-02-23T12:04:31.992" v="2509" actId="478"/>
          <ac:picMkLst>
            <pc:docMk/>
            <pc:sldMk cId="92511995" sldId="304"/>
            <ac:picMk id="3" creationId="{1899320E-8022-4A31-A4CB-7D6067EEC7BE}"/>
          </ac:picMkLst>
        </pc:picChg>
        <pc:picChg chg="add mod">
          <ac:chgData name="Bruno Magnani" userId="90bf3a0edf6e39da" providerId="LiveId" clId="{0455A218-58E6-4340-93FB-F9C7E3400847}" dt="2022-02-23T17:37:30.723" v="7908" actId="14100"/>
          <ac:picMkLst>
            <pc:docMk/>
            <pc:sldMk cId="92511995" sldId="304"/>
            <ac:picMk id="3" creationId="{A0CB2B7D-CA82-4BD3-9FAA-87AF738ED6B6}"/>
          </ac:picMkLst>
        </pc:picChg>
        <pc:picChg chg="add del mod">
          <ac:chgData name="Bruno Magnani" userId="90bf3a0edf6e39da" providerId="LiveId" clId="{0455A218-58E6-4340-93FB-F9C7E3400847}" dt="2022-02-23T17:34:52.573" v="7860" actId="478"/>
          <ac:picMkLst>
            <pc:docMk/>
            <pc:sldMk cId="92511995" sldId="304"/>
            <ac:picMk id="5" creationId="{A77E9063-0584-422D-8C89-8641EAF367DA}"/>
          </ac:picMkLst>
        </pc:picChg>
      </pc:sldChg>
      <pc:sldChg chg="addSp delSp modSp new del mod setBg setFolMasterObjs">
        <pc:chgData name="Bruno Magnani" userId="90bf3a0edf6e39da" providerId="LiveId" clId="{0455A218-58E6-4340-93FB-F9C7E3400847}" dt="2022-02-23T12:11:12.660" v="2662" actId="47"/>
        <pc:sldMkLst>
          <pc:docMk/>
          <pc:sldMk cId="2365451998" sldId="305"/>
        </pc:sldMkLst>
        <pc:spChg chg="add del">
          <ac:chgData name="Bruno Magnani" userId="90bf3a0edf6e39da" providerId="LiveId" clId="{0455A218-58E6-4340-93FB-F9C7E3400847}" dt="2022-02-23T12:10:21.856" v="2560" actId="26606"/>
          <ac:spMkLst>
            <pc:docMk/>
            <pc:sldMk cId="2365451998" sldId="305"/>
            <ac:spMk id="8" creationId="{41497DE5-0939-4D1D-9350-0C5E1B209C68}"/>
          </ac:spMkLst>
        </pc:spChg>
        <pc:spChg chg="add del">
          <ac:chgData name="Bruno Magnani" userId="90bf3a0edf6e39da" providerId="LiveId" clId="{0455A218-58E6-4340-93FB-F9C7E3400847}" dt="2022-02-23T12:10:21.856" v="2560" actId="26606"/>
          <ac:spMkLst>
            <pc:docMk/>
            <pc:sldMk cId="2365451998" sldId="305"/>
            <ac:spMk id="10" creationId="{5CCC70ED-6C63-4537-B7EB-51990D6C0A6F}"/>
          </ac:spMkLst>
        </pc:spChg>
        <pc:spChg chg="add del">
          <ac:chgData name="Bruno Magnani" userId="90bf3a0edf6e39da" providerId="LiveId" clId="{0455A218-58E6-4340-93FB-F9C7E3400847}" dt="2022-02-23T12:10:21.856" v="2560" actId="26606"/>
          <ac:spMkLst>
            <pc:docMk/>
            <pc:sldMk cId="2365451998" sldId="305"/>
            <ac:spMk id="12" creationId="{B76E24C1-2968-40DC-A36E-F6B85F0F0752}"/>
          </ac:spMkLst>
        </pc:spChg>
        <pc:spChg chg="add">
          <ac:chgData name="Bruno Magnani" userId="90bf3a0edf6e39da" providerId="LiveId" clId="{0455A218-58E6-4340-93FB-F9C7E3400847}" dt="2022-02-23T12:10:21.863" v="2561" actId="26606"/>
          <ac:spMkLst>
            <pc:docMk/>
            <pc:sldMk cId="2365451998" sldId="305"/>
            <ac:spMk id="14" creationId="{652BD35A-BC99-4831-A358-06E2CEB96697}"/>
          </ac:spMkLst>
        </pc:spChg>
        <pc:spChg chg="add">
          <ac:chgData name="Bruno Magnani" userId="90bf3a0edf6e39da" providerId="LiveId" clId="{0455A218-58E6-4340-93FB-F9C7E3400847}" dt="2022-02-23T12:10:21.863" v="2561" actId="26606"/>
          <ac:spMkLst>
            <pc:docMk/>
            <pc:sldMk cId="2365451998" sldId="305"/>
            <ac:spMk id="15" creationId="{B76E24C1-2968-40DC-A36E-F6B85F0F0752}"/>
          </ac:spMkLst>
        </pc:spChg>
        <pc:picChg chg="add mod">
          <ac:chgData name="Bruno Magnani" userId="90bf3a0edf6e39da" providerId="LiveId" clId="{0455A218-58E6-4340-93FB-F9C7E3400847}" dt="2022-02-23T12:10:51.616" v="2661" actId="14100"/>
          <ac:picMkLst>
            <pc:docMk/>
            <pc:sldMk cId="2365451998" sldId="305"/>
            <ac:picMk id="3" creationId="{FAB2BE33-AFAC-4761-A04C-3595AC279008}"/>
          </ac:picMkLst>
        </pc:picChg>
      </pc:sldChg>
      <pc:sldChg chg="addSp modSp new mod setBg setFolMasterObjs">
        <pc:chgData name="Bruno Magnani" userId="90bf3a0edf6e39da" providerId="LiveId" clId="{0455A218-58E6-4340-93FB-F9C7E3400847}" dt="2022-02-23T12:20:53.440" v="3002" actId="14100"/>
        <pc:sldMkLst>
          <pc:docMk/>
          <pc:sldMk cId="3057340307" sldId="305"/>
        </pc:sldMkLst>
        <pc:picChg chg="add mod">
          <ac:chgData name="Bruno Magnani" userId="90bf3a0edf6e39da" providerId="LiveId" clId="{0455A218-58E6-4340-93FB-F9C7E3400847}" dt="2022-02-23T12:20:53.440" v="3002" actId="14100"/>
          <ac:picMkLst>
            <pc:docMk/>
            <pc:sldMk cId="3057340307" sldId="305"/>
            <ac:picMk id="3" creationId="{B3787236-A930-43ED-8440-DC1FF2A33FAD}"/>
          </ac:picMkLst>
        </pc:picChg>
      </pc:sldChg>
      <pc:sldChg chg="addSp modSp new mod">
        <pc:chgData name="Bruno Magnani" userId="90bf3a0edf6e39da" providerId="LiveId" clId="{0455A218-58E6-4340-93FB-F9C7E3400847}" dt="2022-02-23T12:35:48.690" v="3251" actId="14100"/>
        <pc:sldMkLst>
          <pc:docMk/>
          <pc:sldMk cId="4281266890" sldId="306"/>
        </pc:sldMkLst>
        <pc:picChg chg="add mod">
          <ac:chgData name="Bruno Magnani" userId="90bf3a0edf6e39da" providerId="LiveId" clId="{0455A218-58E6-4340-93FB-F9C7E3400847}" dt="2022-02-23T12:35:48.690" v="3251" actId="14100"/>
          <ac:picMkLst>
            <pc:docMk/>
            <pc:sldMk cId="4281266890" sldId="306"/>
            <ac:picMk id="3" creationId="{B52EAFEC-A008-4DA4-AD4E-BB6E07845B84}"/>
          </ac:picMkLst>
        </pc:picChg>
      </pc:sldChg>
      <pc:sldChg chg="addSp delSp modSp new mod">
        <pc:chgData name="Bruno Magnani" userId="90bf3a0edf6e39da" providerId="LiveId" clId="{0455A218-58E6-4340-93FB-F9C7E3400847}" dt="2022-02-23T21:46:07.625" v="8524" actId="14100"/>
        <pc:sldMkLst>
          <pc:docMk/>
          <pc:sldMk cId="2533528851" sldId="307"/>
        </pc:sldMkLst>
        <pc:picChg chg="add del mod">
          <ac:chgData name="Bruno Magnani" userId="90bf3a0edf6e39da" providerId="LiveId" clId="{0455A218-58E6-4340-93FB-F9C7E3400847}" dt="2022-02-23T21:45:28.347" v="8463" actId="478"/>
          <ac:picMkLst>
            <pc:docMk/>
            <pc:sldMk cId="2533528851" sldId="307"/>
            <ac:picMk id="3" creationId="{72FBF99B-8B59-4E9C-9A10-14D1DFAC3709}"/>
          </ac:picMkLst>
        </pc:picChg>
        <pc:picChg chg="add mod">
          <ac:chgData name="Bruno Magnani" userId="90bf3a0edf6e39da" providerId="LiveId" clId="{0455A218-58E6-4340-93FB-F9C7E3400847}" dt="2022-02-23T21:46:07.625" v="8524" actId="14100"/>
          <ac:picMkLst>
            <pc:docMk/>
            <pc:sldMk cId="2533528851" sldId="307"/>
            <ac:picMk id="4" creationId="{0FE60CFF-7242-4C3C-8B7B-7DCC43FC4769}"/>
          </ac:picMkLst>
        </pc:picChg>
      </pc:sldChg>
      <pc:sldChg chg="addSp delSp modSp new del mod modClrScheme chgLayout">
        <pc:chgData name="Bruno Magnani" userId="90bf3a0edf6e39da" providerId="LiveId" clId="{0455A218-58E6-4340-93FB-F9C7E3400847}" dt="2022-02-23T13:24:02.146" v="3755" actId="2696"/>
        <pc:sldMkLst>
          <pc:docMk/>
          <pc:sldMk cId="1913333198" sldId="308"/>
        </pc:sldMkLst>
        <pc:spChg chg="add del mod">
          <ac:chgData name="Bruno Magnani" userId="90bf3a0edf6e39da" providerId="LiveId" clId="{0455A218-58E6-4340-93FB-F9C7E3400847}" dt="2022-02-23T12:49:04.329" v="3265" actId="478"/>
          <ac:spMkLst>
            <pc:docMk/>
            <pc:sldMk cId="1913333198" sldId="308"/>
            <ac:spMk id="2" creationId="{28A18343-1882-4AB9-8560-5875E89CE1F4}"/>
          </ac:spMkLst>
        </pc:spChg>
        <pc:spChg chg="add del mod">
          <ac:chgData name="Bruno Magnani" userId="90bf3a0edf6e39da" providerId="LiveId" clId="{0455A218-58E6-4340-93FB-F9C7E3400847}" dt="2022-02-23T13:23:17.371" v="3752"/>
          <ac:spMkLst>
            <pc:docMk/>
            <pc:sldMk cId="1913333198" sldId="308"/>
            <ac:spMk id="4" creationId="{423DB080-9E93-434E-A197-0AE206D38BBA}"/>
          </ac:spMkLst>
        </pc:spChg>
        <pc:graphicFrameChg chg="add mod">
          <ac:chgData name="Bruno Magnani" userId="90bf3a0edf6e39da" providerId="LiveId" clId="{0455A218-58E6-4340-93FB-F9C7E3400847}" dt="2022-02-23T12:59:54.270" v="3710" actId="14100"/>
          <ac:graphicFrameMkLst>
            <pc:docMk/>
            <pc:sldMk cId="1913333198" sldId="308"/>
            <ac:graphicFrameMk id="3" creationId="{CBA93600-C647-4018-B22D-7027881012AF}"/>
          </ac:graphicFrameMkLst>
        </pc:graphicFrameChg>
      </pc:sldChg>
      <pc:sldChg chg="addSp delSp modSp new mod">
        <pc:chgData name="Bruno Magnani" userId="90bf3a0edf6e39da" providerId="LiveId" clId="{0455A218-58E6-4340-93FB-F9C7E3400847}" dt="2022-02-23T13:38:46.637" v="3822" actId="14100"/>
        <pc:sldMkLst>
          <pc:docMk/>
          <pc:sldMk cId="150363822" sldId="309"/>
        </pc:sldMkLst>
        <pc:spChg chg="del">
          <ac:chgData name="Bruno Magnani" userId="90bf3a0edf6e39da" providerId="LiveId" clId="{0455A218-58E6-4340-93FB-F9C7E3400847}" dt="2022-02-23T13:01:04.360" v="3713" actId="478"/>
          <ac:spMkLst>
            <pc:docMk/>
            <pc:sldMk cId="150363822" sldId="309"/>
            <ac:spMk id="2" creationId="{BBB90AC5-9BE0-4106-B1F6-A8808FD35C52}"/>
          </ac:spMkLst>
        </pc:spChg>
        <pc:graphicFrameChg chg="add del mod">
          <ac:chgData name="Bruno Magnani" userId="90bf3a0edf6e39da" providerId="LiveId" clId="{0455A218-58E6-4340-93FB-F9C7E3400847}" dt="2022-02-23T13:01:21.475" v="3718" actId="478"/>
          <ac:graphicFrameMkLst>
            <pc:docMk/>
            <pc:sldMk cId="150363822" sldId="309"/>
            <ac:graphicFrameMk id="3" creationId="{CBA93600-C647-4018-B22D-7027881012AF}"/>
          </ac:graphicFrameMkLst>
        </pc:graphicFrameChg>
        <pc:picChg chg="add mod">
          <ac:chgData name="Bruno Magnani" userId="90bf3a0edf6e39da" providerId="LiveId" clId="{0455A218-58E6-4340-93FB-F9C7E3400847}" dt="2022-02-23T13:38:46.637" v="3822" actId="14100"/>
          <ac:picMkLst>
            <pc:docMk/>
            <pc:sldMk cId="150363822" sldId="309"/>
            <ac:picMk id="5" creationId="{A9DDC36F-C9A9-41D0-831B-B65146E536CA}"/>
          </ac:picMkLst>
        </pc:picChg>
      </pc:sldChg>
      <pc:sldChg chg="addSp delSp modSp new mod">
        <pc:chgData name="Bruno Magnani" userId="90bf3a0edf6e39da" providerId="LiveId" clId="{0455A218-58E6-4340-93FB-F9C7E3400847}" dt="2022-02-23T13:45:24.861" v="3988" actId="14100"/>
        <pc:sldMkLst>
          <pc:docMk/>
          <pc:sldMk cId="1767772328" sldId="310"/>
        </pc:sldMkLst>
        <pc:spChg chg="del">
          <ac:chgData name="Bruno Magnani" userId="90bf3a0edf6e39da" providerId="LiveId" clId="{0455A218-58E6-4340-93FB-F9C7E3400847}" dt="2022-02-23T13:24:35.283" v="3756" actId="478"/>
          <ac:spMkLst>
            <pc:docMk/>
            <pc:sldMk cId="1767772328" sldId="310"/>
            <ac:spMk id="2" creationId="{6363B5F3-72A1-4428-90C1-ED508E224B78}"/>
          </ac:spMkLst>
        </pc:spChg>
        <pc:picChg chg="add mod">
          <ac:chgData name="Bruno Magnani" userId="90bf3a0edf6e39da" providerId="LiveId" clId="{0455A218-58E6-4340-93FB-F9C7E3400847}" dt="2022-02-23T13:45:24.861" v="3988" actId="14100"/>
          <ac:picMkLst>
            <pc:docMk/>
            <pc:sldMk cId="1767772328" sldId="310"/>
            <ac:picMk id="4" creationId="{97659AD6-84ED-45DA-BE95-AEDF6E9D6C2F}"/>
          </ac:picMkLst>
        </pc:picChg>
      </pc:sldChg>
      <pc:sldChg chg="addSp delSp modSp new mod">
        <pc:chgData name="Bruno Magnani" userId="90bf3a0edf6e39da" providerId="LiveId" clId="{0455A218-58E6-4340-93FB-F9C7E3400847}" dt="2022-02-23T21:25:52.503" v="8303" actId="20577"/>
        <pc:sldMkLst>
          <pc:docMk/>
          <pc:sldMk cId="2794620817" sldId="311"/>
        </pc:sldMkLst>
        <pc:spChg chg="add del mod">
          <ac:chgData name="Bruno Magnani" userId="90bf3a0edf6e39da" providerId="LiveId" clId="{0455A218-58E6-4340-93FB-F9C7E3400847}" dt="2022-02-23T13:22:50.857" v="3749"/>
          <ac:spMkLst>
            <pc:docMk/>
            <pc:sldMk cId="2794620817" sldId="311"/>
            <ac:spMk id="3" creationId="{44F2153D-6F9A-48F2-AFDE-2F09AB232B7A}"/>
          </ac:spMkLst>
        </pc:spChg>
        <pc:spChg chg="add mod">
          <ac:chgData name="Bruno Magnani" userId="90bf3a0edf6e39da" providerId="LiveId" clId="{0455A218-58E6-4340-93FB-F9C7E3400847}" dt="2022-02-23T21:25:52.503" v="8303" actId="20577"/>
          <ac:spMkLst>
            <pc:docMk/>
            <pc:sldMk cId="2794620817" sldId="311"/>
            <ac:spMk id="4" creationId="{CC1AA5C6-9A18-48CD-8803-7F128D19332B}"/>
          </ac:spMkLst>
        </pc:spChg>
        <pc:graphicFrameChg chg="add mod">
          <ac:chgData name="Bruno Magnani" userId="90bf3a0edf6e39da" providerId="LiveId" clId="{0455A218-58E6-4340-93FB-F9C7E3400847}" dt="2022-02-23T13:15:48.558" v="3746" actId="113"/>
          <ac:graphicFrameMkLst>
            <pc:docMk/>
            <pc:sldMk cId="2794620817" sldId="311"/>
            <ac:graphicFrameMk id="2" creationId="{51213C4B-2107-41F5-B980-593149C6EA58}"/>
          </ac:graphicFrameMkLst>
        </pc:graphicFrameChg>
      </pc:sldChg>
      <pc:sldChg chg="addSp delSp modSp new del mod setBg setFolMasterObjs">
        <pc:chgData name="Bruno Magnani" userId="90bf3a0edf6e39da" providerId="LiveId" clId="{0455A218-58E6-4340-93FB-F9C7E3400847}" dt="2022-02-23T13:42:32.774" v="3833" actId="47"/>
        <pc:sldMkLst>
          <pc:docMk/>
          <pc:sldMk cId="2269680223" sldId="312"/>
        </pc:sldMkLst>
        <pc:spChg chg="del">
          <ac:chgData name="Bruno Magnani" userId="90bf3a0edf6e39da" providerId="LiveId" clId="{0455A218-58E6-4340-93FB-F9C7E3400847}" dt="2022-02-23T13:39:50.796" v="3828" actId="478"/>
          <ac:spMkLst>
            <pc:docMk/>
            <pc:sldMk cId="2269680223" sldId="312"/>
            <ac:spMk id="2" creationId="{28EEBC0F-EE25-42CF-8DA7-9F2445026981}"/>
          </ac:spMkLst>
        </pc:spChg>
        <pc:spChg chg="add">
          <ac:chgData name="Bruno Magnani" userId="90bf3a0edf6e39da" providerId="LiveId" clId="{0455A218-58E6-4340-93FB-F9C7E3400847}" dt="2022-02-23T13:41:11.033" v="3830" actId="26606"/>
          <ac:spMkLst>
            <pc:docMk/>
            <pc:sldMk cId="2269680223" sldId="312"/>
            <ac:spMk id="9" creationId="{A8E9C91B-7EAD-4562-AB0E-DFB9663AECE3}"/>
          </ac:spMkLst>
        </pc:spChg>
        <pc:picChg chg="add del mod">
          <ac:chgData name="Bruno Magnani" userId="90bf3a0edf6e39da" providerId="LiveId" clId="{0455A218-58E6-4340-93FB-F9C7E3400847}" dt="2022-02-23T13:42:03.622" v="3832" actId="478"/>
          <ac:picMkLst>
            <pc:docMk/>
            <pc:sldMk cId="2269680223" sldId="312"/>
            <ac:picMk id="4" creationId="{AE7BAEBF-710E-449E-A856-3E7F2098A9CE}"/>
          </ac:picMkLst>
        </pc:picChg>
      </pc:sldChg>
      <pc:sldChg chg="addSp delSp modSp new mod">
        <pc:chgData name="Bruno Magnani" userId="90bf3a0edf6e39da" providerId="LiveId" clId="{0455A218-58E6-4340-93FB-F9C7E3400847}" dt="2022-02-23T13:43:24.186" v="3919" actId="14100"/>
        <pc:sldMkLst>
          <pc:docMk/>
          <pc:sldMk cId="1674127826" sldId="313"/>
        </pc:sldMkLst>
        <pc:spChg chg="del">
          <ac:chgData name="Bruno Magnani" userId="90bf3a0edf6e39da" providerId="LiveId" clId="{0455A218-58E6-4340-93FB-F9C7E3400847}" dt="2022-02-23T13:39:43.036" v="3827" actId="478"/>
          <ac:spMkLst>
            <pc:docMk/>
            <pc:sldMk cId="1674127826" sldId="313"/>
            <ac:spMk id="2" creationId="{458D6F26-6995-48BC-A74F-8AA6F8B1700D}"/>
          </ac:spMkLst>
        </pc:spChg>
        <pc:picChg chg="add mod">
          <ac:chgData name="Bruno Magnani" userId="90bf3a0edf6e39da" providerId="LiveId" clId="{0455A218-58E6-4340-93FB-F9C7E3400847}" dt="2022-02-23T13:43:24.186" v="3919" actId="14100"/>
          <ac:picMkLst>
            <pc:docMk/>
            <pc:sldMk cId="1674127826" sldId="313"/>
            <ac:picMk id="4" creationId="{F5F49010-5702-4A97-AED9-8DD2CEE11632}"/>
          </ac:picMkLst>
        </pc:picChg>
      </pc:sldChg>
      <pc:sldChg chg="addSp delSp modSp new mod">
        <pc:chgData name="Bruno Magnani" userId="90bf3a0edf6e39da" providerId="LiveId" clId="{0455A218-58E6-4340-93FB-F9C7E3400847}" dt="2022-02-23T15:24:02.673" v="4201" actId="1076"/>
        <pc:sldMkLst>
          <pc:docMk/>
          <pc:sldMk cId="2952449719" sldId="314"/>
        </pc:sldMkLst>
        <pc:spChg chg="mod">
          <ac:chgData name="Bruno Magnani" userId="90bf3a0edf6e39da" providerId="LiveId" clId="{0455A218-58E6-4340-93FB-F9C7E3400847}" dt="2022-02-23T15:23:07.426" v="4192" actId="14100"/>
          <ac:spMkLst>
            <pc:docMk/>
            <pc:sldMk cId="2952449719" sldId="314"/>
            <ac:spMk id="2" creationId="{59391C7E-EFCA-4F30-BB90-E13A40D2CCF4}"/>
          </ac:spMkLst>
        </pc:spChg>
        <pc:picChg chg="add mod">
          <ac:chgData name="Bruno Magnani" userId="90bf3a0edf6e39da" providerId="LiveId" clId="{0455A218-58E6-4340-93FB-F9C7E3400847}" dt="2022-02-23T15:23:34.288" v="4196" actId="1076"/>
          <ac:picMkLst>
            <pc:docMk/>
            <pc:sldMk cId="2952449719" sldId="314"/>
            <ac:picMk id="4" creationId="{5DC905C3-CF59-420E-9AEA-6685310FBD6E}"/>
          </ac:picMkLst>
        </pc:picChg>
        <pc:picChg chg="add mod">
          <ac:chgData name="Bruno Magnani" userId="90bf3a0edf6e39da" providerId="LiveId" clId="{0455A218-58E6-4340-93FB-F9C7E3400847}" dt="2022-02-23T15:23:44.272" v="4197" actId="1076"/>
          <ac:picMkLst>
            <pc:docMk/>
            <pc:sldMk cId="2952449719" sldId="314"/>
            <ac:picMk id="6" creationId="{19E45761-ACD3-42DF-9E7E-CCBE8E315415}"/>
          </ac:picMkLst>
        </pc:picChg>
        <pc:picChg chg="add mod">
          <ac:chgData name="Bruno Magnani" userId="90bf3a0edf6e39da" providerId="LiveId" clId="{0455A218-58E6-4340-93FB-F9C7E3400847}" dt="2022-02-23T15:23:48.561" v="4198" actId="1076"/>
          <ac:picMkLst>
            <pc:docMk/>
            <pc:sldMk cId="2952449719" sldId="314"/>
            <ac:picMk id="8" creationId="{6B45C3C7-22C3-40A3-BB7F-B96C49446BF7}"/>
          </ac:picMkLst>
        </pc:picChg>
        <pc:picChg chg="add mod">
          <ac:chgData name="Bruno Magnani" userId="90bf3a0edf6e39da" providerId="LiveId" clId="{0455A218-58E6-4340-93FB-F9C7E3400847}" dt="2022-02-23T15:23:29.426" v="4195" actId="1076"/>
          <ac:picMkLst>
            <pc:docMk/>
            <pc:sldMk cId="2952449719" sldId="314"/>
            <ac:picMk id="10" creationId="{435E8281-52AC-40E5-AF0F-FBBD08EDCFE2}"/>
          </ac:picMkLst>
        </pc:picChg>
        <pc:picChg chg="add del mod">
          <ac:chgData name="Bruno Magnani" userId="90bf3a0edf6e39da" providerId="LiveId" clId="{0455A218-58E6-4340-93FB-F9C7E3400847}" dt="2022-02-23T15:06:35.056" v="4075" actId="478"/>
          <ac:picMkLst>
            <pc:docMk/>
            <pc:sldMk cId="2952449719" sldId="314"/>
            <ac:picMk id="12" creationId="{0DEEC757-FB2A-41F4-AF52-046B4771C868}"/>
          </ac:picMkLst>
        </pc:picChg>
        <pc:picChg chg="add mod">
          <ac:chgData name="Bruno Magnani" userId="90bf3a0edf6e39da" providerId="LiveId" clId="{0455A218-58E6-4340-93FB-F9C7E3400847}" dt="2022-02-23T15:24:02.673" v="4201" actId="1076"/>
          <ac:picMkLst>
            <pc:docMk/>
            <pc:sldMk cId="2952449719" sldId="314"/>
            <ac:picMk id="14" creationId="{6672CD26-0773-426B-93B9-7DEF0691F6BF}"/>
          </ac:picMkLst>
        </pc:picChg>
        <pc:picChg chg="add mod">
          <ac:chgData name="Bruno Magnani" userId="90bf3a0edf6e39da" providerId="LiveId" clId="{0455A218-58E6-4340-93FB-F9C7E3400847}" dt="2022-02-23T15:23:57.239" v="4200" actId="1076"/>
          <ac:picMkLst>
            <pc:docMk/>
            <pc:sldMk cId="2952449719" sldId="314"/>
            <ac:picMk id="16" creationId="{5E2256FC-6C82-4C81-9D6F-05233913E24C}"/>
          </ac:picMkLst>
        </pc:picChg>
        <pc:picChg chg="add mod">
          <ac:chgData name="Bruno Magnani" userId="90bf3a0edf6e39da" providerId="LiveId" clId="{0455A218-58E6-4340-93FB-F9C7E3400847}" dt="2022-02-23T15:23:53.133" v="4199" actId="1076"/>
          <ac:picMkLst>
            <pc:docMk/>
            <pc:sldMk cId="2952449719" sldId="314"/>
            <ac:picMk id="18" creationId="{52EECE45-D43F-431C-B33A-F45E8D1BFFCF}"/>
          </ac:picMkLst>
        </pc:picChg>
      </pc:sldChg>
      <pc:sldChg chg="addSp delSp modSp new mod">
        <pc:chgData name="Bruno Magnani" userId="90bf3a0edf6e39da" providerId="LiveId" clId="{0455A218-58E6-4340-93FB-F9C7E3400847}" dt="2022-02-23T21:29:16.325" v="8312" actId="20577"/>
        <pc:sldMkLst>
          <pc:docMk/>
          <pc:sldMk cId="3794678541" sldId="315"/>
        </pc:sldMkLst>
        <pc:spChg chg="del">
          <ac:chgData name="Bruno Magnani" userId="90bf3a0edf6e39da" providerId="LiveId" clId="{0455A218-58E6-4340-93FB-F9C7E3400847}" dt="2022-02-23T16:27:56.447" v="5647" actId="478"/>
          <ac:spMkLst>
            <pc:docMk/>
            <pc:sldMk cId="3794678541" sldId="315"/>
            <ac:spMk id="2" creationId="{F8E51B11-BAEC-4FA0-A26F-EB5BCCDF4933}"/>
          </ac:spMkLst>
        </pc:spChg>
        <pc:spChg chg="add mod">
          <ac:chgData name="Bruno Magnani" userId="90bf3a0edf6e39da" providerId="LiveId" clId="{0455A218-58E6-4340-93FB-F9C7E3400847}" dt="2022-02-23T21:29:16.325" v="8312" actId="20577"/>
          <ac:spMkLst>
            <pc:docMk/>
            <pc:sldMk cId="3794678541" sldId="315"/>
            <ac:spMk id="3" creationId="{06851D88-DA74-4A47-85AF-2567C7819F30}"/>
          </ac:spMkLst>
        </pc:spChg>
      </pc:sldChg>
      <pc:sldChg chg="addSp modSp new mod">
        <pc:chgData name="Bruno Magnani" userId="90bf3a0edf6e39da" providerId="LiveId" clId="{0455A218-58E6-4340-93FB-F9C7E3400847}" dt="2022-02-23T21:33:05.685" v="8458" actId="20577"/>
        <pc:sldMkLst>
          <pc:docMk/>
          <pc:sldMk cId="861976961" sldId="316"/>
        </pc:sldMkLst>
        <pc:spChg chg="mod">
          <ac:chgData name="Bruno Magnani" userId="90bf3a0edf6e39da" providerId="LiveId" clId="{0455A218-58E6-4340-93FB-F9C7E3400847}" dt="2022-02-23T16:49:23.746" v="6300" actId="113"/>
          <ac:spMkLst>
            <pc:docMk/>
            <pc:sldMk cId="861976961" sldId="316"/>
            <ac:spMk id="2" creationId="{6938CE72-E260-46CD-8365-A4AA8A2FBA1F}"/>
          </ac:spMkLst>
        </pc:spChg>
        <pc:spChg chg="add mod">
          <ac:chgData name="Bruno Magnani" userId="90bf3a0edf6e39da" providerId="LiveId" clId="{0455A218-58E6-4340-93FB-F9C7E3400847}" dt="2022-02-23T21:33:05.685" v="8458" actId="20577"/>
          <ac:spMkLst>
            <pc:docMk/>
            <pc:sldMk cId="861976961" sldId="316"/>
            <ac:spMk id="3" creationId="{4FA2B0ED-BEA9-4F61-BD33-DB6938772E0F}"/>
          </ac:spMkLst>
        </pc:spChg>
      </pc:sldChg>
      <pc:sldChg chg="addSp delSp modSp new mod chgLayout">
        <pc:chgData name="Bruno Magnani" userId="90bf3a0edf6e39da" providerId="LiveId" clId="{0455A218-58E6-4340-93FB-F9C7E3400847}" dt="2022-02-23T21:33:33.395" v="8462" actId="20577"/>
        <pc:sldMkLst>
          <pc:docMk/>
          <pc:sldMk cId="1426732467" sldId="317"/>
        </pc:sldMkLst>
        <pc:spChg chg="del">
          <ac:chgData name="Bruno Magnani" userId="90bf3a0edf6e39da" providerId="LiveId" clId="{0455A218-58E6-4340-93FB-F9C7E3400847}" dt="2022-02-23T17:22:48.157" v="7722" actId="478"/>
          <ac:spMkLst>
            <pc:docMk/>
            <pc:sldMk cId="1426732467" sldId="317"/>
            <ac:spMk id="2" creationId="{224A2A93-8628-4240-B944-C34DCA85590C}"/>
          </ac:spMkLst>
        </pc:spChg>
        <pc:spChg chg="add mod">
          <ac:chgData name="Bruno Magnani" userId="90bf3a0edf6e39da" providerId="LiveId" clId="{0455A218-58E6-4340-93FB-F9C7E3400847}" dt="2022-02-23T17:24:41.051" v="7754" actId="113"/>
          <ac:spMkLst>
            <pc:docMk/>
            <pc:sldMk cId="1426732467" sldId="317"/>
            <ac:spMk id="3" creationId="{F6C3A225-6F06-4C89-9345-EF2D558C2A36}"/>
          </ac:spMkLst>
        </pc:spChg>
        <pc:spChg chg="add mod">
          <ac:chgData name="Bruno Magnani" userId="90bf3a0edf6e39da" providerId="LiveId" clId="{0455A218-58E6-4340-93FB-F9C7E3400847}" dt="2022-02-23T21:33:33.395" v="8462" actId="20577"/>
          <ac:spMkLst>
            <pc:docMk/>
            <pc:sldMk cId="1426732467" sldId="317"/>
            <ac:spMk id="4" creationId="{3FB5E3C9-53BD-440A-9092-23D3DCB0E78E}"/>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Bruno\Documents\helpdesk_tickets%20(8).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Bruno\Documents\helpdesk_tickets%20(8).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[helpdesk_tickets (8).xlsx]Breach Tickets per Team!PivotTable8</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Number</a:t>
            </a:r>
            <a:r>
              <a:rPr lang="en-US" baseline="0"/>
              <a:t> of Breached Tickets per Team Assigned</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pivotFmt>
      <c:pivotFmt>
        <c:idx val="2"/>
        <c:spPr>
          <a:solidFill>
            <a:schemeClr val="accent1"/>
          </a:solidFill>
          <a:ln>
            <a:noFill/>
          </a:ln>
          <a:effectLst/>
        </c:spPr>
      </c:pivotFmt>
      <c:pivotFmt>
        <c:idx val="3"/>
        <c:spPr>
          <a:solidFill>
            <a:schemeClr val="accent1"/>
          </a:solidFill>
          <a:ln>
            <a:noFill/>
          </a:ln>
          <a:effectLst/>
        </c:spPr>
      </c:pivotFmt>
      <c:pivotFmt>
        <c:idx val="4"/>
        <c:spPr>
          <a:solidFill>
            <a:schemeClr val="accent1"/>
          </a:solidFill>
          <a:ln>
            <a:noFill/>
          </a:ln>
          <a:effectLst/>
        </c:spPr>
      </c:pivotFmt>
      <c:pivotFmt>
        <c:idx val="5"/>
        <c:spPr>
          <a:solidFill>
            <a:schemeClr val="accent1"/>
          </a:solidFill>
          <a:ln>
            <a:noFill/>
          </a:ln>
          <a:effectLst/>
        </c:spPr>
      </c:pivotFmt>
      <c:pivotFmt>
        <c:idx val="6"/>
        <c:spPr>
          <a:solidFill>
            <a:schemeClr val="accent1"/>
          </a:solidFill>
          <a:ln>
            <a:noFill/>
          </a:ln>
          <a:effectLst/>
        </c:spPr>
      </c:pivotFmt>
      <c:pivotFmt>
        <c:idx val="7"/>
        <c:spPr>
          <a:solidFill>
            <a:schemeClr val="accent1"/>
          </a:solidFill>
          <a:ln>
            <a:noFill/>
          </a:ln>
          <a:effectLst/>
        </c:spPr>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pivotFmt>
      <c:pivotFmt>
        <c:idx val="10"/>
        <c:spPr>
          <a:solidFill>
            <a:schemeClr val="accent1"/>
          </a:solidFill>
          <a:ln>
            <a:noFill/>
          </a:ln>
          <a:effectLst/>
        </c:spPr>
      </c:pivotFmt>
      <c:pivotFmt>
        <c:idx val="11"/>
        <c:spPr>
          <a:solidFill>
            <a:schemeClr val="accent1"/>
          </a:solidFill>
          <a:ln>
            <a:noFill/>
          </a:ln>
          <a:effectLst/>
        </c:spPr>
      </c:pivotFmt>
      <c:pivotFmt>
        <c:idx val="12"/>
        <c:spPr>
          <a:solidFill>
            <a:schemeClr val="accent1"/>
          </a:solidFill>
          <a:ln>
            <a:noFill/>
          </a:ln>
          <a:effectLst/>
        </c:spPr>
      </c:pivotFmt>
      <c:pivotFmt>
        <c:idx val="13"/>
        <c:spPr>
          <a:solidFill>
            <a:schemeClr val="accent1"/>
          </a:solidFill>
          <a:ln>
            <a:noFill/>
          </a:ln>
          <a:effectLst/>
        </c:spPr>
      </c:pivotFmt>
      <c:pivotFmt>
        <c:idx val="14"/>
        <c:spPr>
          <a:solidFill>
            <a:schemeClr val="accent1"/>
          </a:solidFill>
          <a:ln>
            <a:noFill/>
          </a:ln>
          <a:effectLst/>
        </c:spPr>
      </c:pivotFmt>
      <c:pivotFmt>
        <c:idx val="15"/>
        <c:spPr>
          <a:solidFill>
            <a:schemeClr val="accent1"/>
          </a:solidFill>
          <a:ln>
            <a:noFill/>
          </a:ln>
          <a:effectLst/>
        </c:spPr>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pivotFmt>
      <c:pivotFmt>
        <c:idx val="18"/>
        <c:spPr>
          <a:solidFill>
            <a:schemeClr val="accent1"/>
          </a:solidFill>
          <a:ln>
            <a:noFill/>
          </a:ln>
          <a:effectLst/>
        </c:spPr>
      </c:pivotFmt>
      <c:pivotFmt>
        <c:idx val="19"/>
        <c:spPr>
          <a:solidFill>
            <a:schemeClr val="accent1"/>
          </a:solidFill>
          <a:ln>
            <a:noFill/>
          </a:ln>
          <a:effectLst/>
        </c:spPr>
      </c:pivotFmt>
      <c:pivotFmt>
        <c:idx val="20"/>
        <c:spPr>
          <a:solidFill>
            <a:schemeClr val="accent1"/>
          </a:solidFill>
          <a:ln>
            <a:noFill/>
          </a:ln>
          <a:effectLst/>
        </c:spPr>
      </c:pivotFmt>
      <c:pivotFmt>
        <c:idx val="21"/>
        <c:spPr>
          <a:solidFill>
            <a:schemeClr val="accent1"/>
          </a:solidFill>
          <a:ln>
            <a:noFill/>
          </a:ln>
          <a:effectLst/>
        </c:spPr>
      </c:pivotFmt>
      <c:pivotFmt>
        <c:idx val="22"/>
        <c:spPr>
          <a:solidFill>
            <a:schemeClr val="accent1"/>
          </a:solidFill>
          <a:ln>
            <a:noFill/>
          </a:ln>
          <a:effectLst/>
        </c:spPr>
      </c:pivotFmt>
      <c:pivotFmt>
        <c:idx val="23"/>
        <c:spPr>
          <a:solidFill>
            <a:schemeClr val="accent1"/>
          </a:solidFill>
          <a:ln>
            <a:noFill/>
          </a:ln>
          <a:effectLst/>
        </c:spPr>
      </c:pivotFmt>
    </c:pivotFmts>
    <c:plotArea>
      <c:layout/>
      <c:barChart>
        <c:barDir val="col"/>
        <c:grouping val="clustered"/>
        <c:varyColors val="1"/>
        <c:ser>
          <c:idx val="0"/>
          <c:order val="0"/>
          <c:tx>
            <c:strRef>
              <c:f>'Breach Tickets per Team'!$B$3</c:f>
              <c:strCache>
                <c:ptCount val="1"/>
                <c:pt idx="0">
                  <c:v>Total</c:v>
                </c:pt>
              </c:strCache>
            </c:strRef>
          </c:tx>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73D9-470B-BD69-53BD7788F00B}"/>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3-73D9-470B-BD69-53BD7788F00B}"/>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5-73D9-470B-BD69-53BD7788F00B}"/>
              </c:ext>
            </c:extLst>
          </c:dPt>
          <c:dPt>
            <c:idx val="3"/>
            <c:invertIfNegative val="0"/>
            <c:bubble3D val="0"/>
            <c:spPr>
              <a:solidFill>
                <a:schemeClr val="accent4"/>
              </a:solidFill>
              <a:ln>
                <a:noFill/>
              </a:ln>
              <a:effectLst/>
            </c:spPr>
            <c:extLst>
              <c:ext xmlns:c16="http://schemas.microsoft.com/office/drawing/2014/chart" uri="{C3380CC4-5D6E-409C-BE32-E72D297353CC}">
                <c16:uniqueId val="{00000007-73D9-470B-BD69-53BD7788F00B}"/>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9-73D9-470B-BD69-53BD7788F00B}"/>
              </c:ext>
            </c:extLst>
          </c:dPt>
          <c:dPt>
            <c:idx val="5"/>
            <c:invertIfNegative val="0"/>
            <c:bubble3D val="0"/>
            <c:spPr>
              <a:solidFill>
                <a:schemeClr val="accent6"/>
              </a:solidFill>
              <a:ln>
                <a:noFill/>
              </a:ln>
              <a:effectLst/>
            </c:spPr>
            <c:extLst>
              <c:ext xmlns:c16="http://schemas.microsoft.com/office/drawing/2014/chart" uri="{C3380CC4-5D6E-409C-BE32-E72D297353CC}">
                <c16:uniqueId val="{0000000B-73D9-470B-BD69-53BD7788F00B}"/>
              </c:ext>
            </c:extLst>
          </c:dPt>
          <c:dPt>
            <c:idx val="6"/>
            <c:invertIfNegative val="0"/>
            <c:bubble3D val="0"/>
            <c:spPr>
              <a:solidFill>
                <a:schemeClr val="accent1">
                  <a:lumMod val="60000"/>
                </a:schemeClr>
              </a:solidFill>
              <a:ln>
                <a:noFill/>
              </a:ln>
              <a:effectLst/>
            </c:spPr>
            <c:extLst>
              <c:ext xmlns:c16="http://schemas.microsoft.com/office/drawing/2014/chart" uri="{C3380CC4-5D6E-409C-BE32-E72D297353CC}">
                <c16:uniqueId val="{0000000D-73D9-470B-BD69-53BD7788F00B}"/>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'Breach Tickets per Team'!$A$4:$A$11</c:f>
              <c:strCache>
                <c:ptCount val="7"/>
                <c:pt idx="0">
                  <c:v>AWS Team</c:v>
                </c:pt>
                <c:pt idx="1">
                  <c:v>BPM - ProcessMaker Support Team</c:v>
                </c:pt>
                <c:pt idx="2">
                  <c:v>Help Desk Team</c:v>
                </c:pt>
                <c:pt idx="3">
                  <c:v>JDE Support Team</c:v>
                </c:pt>
                <c:pt idx="4">
                  <c:v>Network Team</c:v>
                </c:pt>
                <c:pt idx="5">
                  <c:v>SAP Support Team</c:v>
                </c:pt>
                <c:pt idx="6">
                  <c:v>Workday Team</c:v>
                </c:pt>
              </c:strCache>
            </c:strRef>
          </c:cat>
          <c:val>
            <c:numRef>
              <c:f>'Breach Tickets per Team'!$B$4:$B$11</c:f>
              <c:numCache>
                <c:formatCode>General</c:formatCode>
                <c:ptCount val="7"/>
                <c:pt idx="0">
                  <c:v>5</c:v>
                </c:pt>
                <c:pt idx="1">
                  <c:v>2</c:v>
                </c:pt>
                <c:pt idx="2">
                  <c:v>6</c:v>
                </c:pt>
                <c:pt idx="3">
                  <c:v>173</c:v>
                </c:pt>
                <c:pt idx="4">
                  <c:v>15</c:v>
                </c:pt>
                <c:pt idx="5">
                  <c:v>109</c:v>
                </c:pt>
                <c:pt idx="6">
                  <c:v>5</c:v>
                </c:pt>
              </c:numCache>
            </c:numRef>
          </c:val>
          <c:extLst>
            <c:ext xmlns:c16="http://schemas.microsoft.com/office/drawing/2014/chart" uri="{C3380CC4-5D6E-409C-BE32-E72D297353CC}">
              <c16:uniqueId val="{0000000E-73D9-470B-BD69-53BD7788F00B}"/>
            </c:ext>
          </c:extLst>
        </c:ser>
        <c:dLbls>
          <c:showLegendKey val="0"/>
          <c:showVal val="0"/>
          <c:showCatName val="0"/>
          <c:showSerName val="0"/>
          <c:showPercent val="0"/>
          <c:showBubbleSize val="0"/>
        </c:dLbls>
        <c:gapWidth val="219"/>
        <c:overlap val="-27"/>
        <c:axId val="1150174511"/>
        <c:axId val="1150174095"/>
      </c:barChart>
      <c:catAx>
        <c:axId val="115017451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0174095"/>
        <c:crosses val="autoZero"/>
        <c:auto val="1"/>
        <c:lblAlgn val="ctr"/>
        <c:lblOffset val="100"/>
        <c:noMultiLvlLbl val="0"/>
      </c:catAx>
      <c:valAx>
        <c:axId val="11501740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017451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[helpdesk_tickets (8).xlsx]Sheet3!PivotTable1</c:name>
    <c:fmtId val="3"/>
  </c:pivotSource>
  <c:chart>
    <c:title>
      <c:tx>
        <c:rich>
          <a:bodyPr rot="0" spcFirstLastPara="1" vertOverflow="ellipsis" vert="horz" wrap="square" anchor="ctr" anchorCtr="1"/>
          <a:lstStyle/>
          <a:p>
            <a:pPr>
              <a:defRPr sz="1800" b="1" i="0" u="none" strike="noStrike" kern="1200" spc="0" baseline="0">
                <a:solidFill>
                  <a:schemeClr val="tx1">
                    <a:lumMod val="65000"/>
                    <a:lumOff val="35000"/>
                  </a:schemeClr>
                </a:solidFill>
                <a:latin typeface="+mn-lt"/>
                <a:ea typeface="+mn-ea"/>
                <a:cs typeface="+mn-cs"/>
              </a:defRPr>
            </a:pPr>
            <a:r>
              <a:rPr lang="en-US" sz="1800" b="1"/>
              <a:t>Number</a:t>
            </a:r>
            <a:r>
              <a:rPr lang="en-US" sz="1800" b="1" baseline="0"/>
              <a:t> of Breached Tickets per Agent Assigned</a:t>
            </a:r>
            <a:endParaRPr lang="en-US" sz="1800" b="1"/>
          </a:p>
        </c:rich>
      </c:tx>
      <c:overlay val="0"/>
      <c:spPr>
        <a:noFill/>
        <a:ln>
          <a:noFill/>
        </a:ln>
        <a:effectLst/>
      </c:spPr>
      <c:txPr>
        <a:bodyPr rot="0" spcFirstLastPara="1" vertOverflow="ellipsis" vert="horz" wrap="square" anchor="ctr" anchorCtr="1"/>
        <a:lstStyle/>
        <a:p>
          <a:pPr>
            <a:defRPr sz="18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6"/>
          </a:solidFill>
          <a:ln>
            <a:noFill/>
          </a:ln>
          <a:effectLst/>
        </c:spPr>
      </c:pivotFmt>
      <c:pivotFmt>
        <c:idx val="3"/>
        <c:spPr>
          <a:solidFill>
            <a:schemeClr val="accent6"/>
          </a:solidFill>
          <a:ln>
            <a:noFill/>
          </a:ln>
          <a:effectLst/>
        </c:spPr>
      </c:pivotFmt>
      <c:pivotFmt>
        <c:idx val="4"/>
        <c:spPr>
          <a:solidFill>
            <a:schemeClr val="accent6"/>
          </a:solidFill>
          <a:ln>
            <a:noFill/>
          </a:ln>
          <a:effectLst/>
        </c:spPr>
      </c:pivotFmt>
      <c:pivotFmt>
        <c:idx val="5"/>
        <c:spPr>
          <a:solidFill>
            <a:schemeClr val="accent6"/>
          </a:solidFill>
          <a:ln>
            <a:noFill/>
          </a:ln>
          <a:effectLst/>
        </c:spPr>
      </c:pivotFmt>
      <c:pivotFmt>
        <c:idx val="6"/>
        <c:spPr>
          <a:solidFill>
            <a:schemeClr val="accent6"/>
          </a:solidFill>
          <a:ln>
            <a:noFill/>
          </a:ln>
          <a:effectLst/>
        </c:spPr>
      </c:pivotFmt>
      <c:pivotFmt>
        <c:idx val="7"/>
        <c:spPr>
          <a:solidFill>
            <a:schemeClr val="accent6"/>
          </a:solidFill>
          <a:ln>
            <a:noFill/>
          </a:ln>
          <a:effectLst/>
        </c:spPr>
      </c:pivotFmt>
      <c:pivotFmt>
        <c:idx val="8"/>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6"/>
          </a:solidFill>
          <a:ln>
            <a:noFill/>
          </a:ln>
          <a:effectLst/>
        </c:spPr>
      </c:pivotFmt>
      <c:pivotFmt>
        <c:idx val="10"/>
        <c:spPr>
          <a:solidFill>
            <a:schemeClr val="accent6"/>
          </a:solidFill>
          <a:ln>
            <a:noFill/>
          </a:ln>
          <a:effectLst/>
        </c:spPr>
      </c:pivotFmt>
      <c:pivotFmt>
        <c:idx val="11"/>
        <c:spPr>
          <a:solidFill>
            <a:schemeClr val="accent6"/>
          </a:solidFill>
          <a:ln>
            <a:noFill/>
          </a:ln>
          <a:effectLst/>
        </c:spPr>
      </c:pivotFmt>
      <c:pivotFmt>
        <c:idx val="12"/>
        <c:spPr>
          <a:solidFill>
            <a:schemeClr val="accent6"/>
          </a:solidFill>
          <a:ln>
            <a:noFill/>
          </a:ln>
          <a:effectLst/>
        </c:spPr>
      </c:pivotFmt>
      <c:pivotFmt>
        <c:idx val="13"/>
        <c:spPr>
          <a:solidFill>
            <a:schemeClr val="accent6"/>
          </a:solidFill>
          <a:ln>
            <a:noFill/>
          </a:ln>
          <a:effectLst/>
        </c:spPr>
      </c:pivotFmt>
      <c:pivotFmt>
        <c:idx val="14"/>
        <c:spPr>
          <a:solidFill>
            <a:schemeClr val="accent6"/>
          </a:solidFill>
          <a:ln>
            <a:noFill/>
          </a:ln>
          <a:effectLst/>
        </c:spPr>
      </c:pivotFmt>
    </c:pivotFmts>
    <c:plotArea>
      <c:layout>
        <c:manualLayout>
          <c:layoutTarget val="inner"/>
          <c:xMode val="edge"/>
          <c:yMode val="edge"/>
          <c:x val="9.5620441212553836E-2"/>
          <c:y val="0.15788203557888597"/>
          <c:w val="0.73521322299301828"/>
          <c:h val="0.6838885243511228"/>
        </c:manualLayout>
      </c:layout>
      <c:barChart>
        <c:barDir val="col"/>
        <c:grouping val="clustered"/>
        <c:varyColors val="1"/>
        <c:ser>
          <c:idx val="0"/>
          <c:order val="0"/>
          <c:tx>
            <c:strRef>
              <c:f>Sheet3!$C$12</c:f>
              <c:strCache>
                <c:ptCount val="1"/>
                <c:pt idx="0">
                  <c:v>Total</c:v>
                </c:pt>
              </c:strCache>
            </c:strRef>
          </c:tx>
          <c:invertIfNegative val="0"/>
          <c:dPt>
            <c:idx val="0"/>
            <c:invertIfNegative val="0"/>
            <c:bubble3D val="0"/>
            <c:spPr>
              <a:solidFill>
                <a:schemeClr val="accent6"/>
              </a:solidFill>
              <a:ln>
                <a:noFill/>
              </a:ln>
              <a:effectLst/>
            </c:spPr>
            <c:extLst>
              <c:ext xmlns:c16="http://schemas.microsoft.com/office/drawing/2014/chart" uri="{C3380CC4-5D6E-409C-BE32-E72D297353CC}">
                <c16:uniqueId val="{00000001-9818-4225-8838-9196DE3A99DF}"/>
              </c:ext>
            </c:extLst>
          </c:dPt>
          <c:dPt>
            <c:idx val="1"/>
            <c:invertIfNegative val="0"/>
            <c:bubble3D val="0"/>
            <c:spPr>
              <a:solidFill>
                <a:schemeClr val="accent5"/>
              </a:solidFill>
              <a:ln>
                <a:noFill/>
              </a:ln>
              <a:effectLst/>
            </c:spPr>
            <c:extLst>
              <c:ext xmlns:c16="http://schemas.microsoft.com/office/drawing/2014/chart" uri="{C3380CC4-5D6E-409C-BE32-E72D297353CC}">
                <c16:uniqueId val="{00000003-9818-4225-8838-9196DE3A99DF}"/>
              </c:ext>
            </c:extLst>
          </c:dPt>
          <c:dPt>
            <c:idx val="2"/>
            <c:invertIfNegative val="0"/>
            <c:bubble3D val="0"/>
            <c:spPr>
              <a:solidFill>
                <a:schemeClr val="accent4"/>
              </a:solidFill>
              <a:ln>
                <a:noFill/>
              </a:ln>
              <a:effectLst/>
            </c:spPr>
            <c:extLst>
              <c:ext xmlns:c16="http://schemas.microsoft.com/office/drawing/2014/chart" uri="{C3380CC4-5D6E-409C-BE32-E72D297353CC}">
                <c16:uniqueId val="{00000005-9818-4225-8838-9196DE3A99DF}"/>
              </c:ext>
            </c:extLst>
          </c:dPt>
          <c:dPt>
            <c:idx val="3"/>
            <c:invertIfNegative val="0"/>
            <c:bubble3D val="0"/>
            <c:spPr>
              <a:solidFill>
                <a:schemeClr val="accent6">
                  <a:lumMod val="60000"/>
                </a:schemeClr>
              </a:solidFill>
              <a:ln>
                <a:noFill/>
              </a:ln>
              <a:effectLst/>
            </c:spPr>
            <c:extLst>
              <c:ext xmlns:c16="http://schemas.microsoft.com/office/drawing/2014/chart" uri="{C3380CC4-5D6E-409C-BE32-E72D297353CC}">
                <c16:uniqueId val="{00000007-9818-4225-8838-9196DE3A99DF}"/>
              </c:ext>
            </c:extLst>
          </c:dPt>
          <c:dPt>
            <c:idx val="4"/>
            <c:invertIfNegative val="0"/>
            <c:bubble3D val="0"/>
            <c:spPr>
              <a:solidFill>
                <a:schemeClr val="accent5">
                  <a:lumMod val="60000"/>
                </a:schemeClr>
              </a:solidFill>
              <a:ln>
                <a:noFill/>
              </a:ln>
              <a:effectLst/>
            </c:spPr>
            <c:extLst>
              <c:ext xmlns:c16="http://schemas.microsoft.com/office/drawing/2014/chart" uri="{C3380CC4-5D6E-409C-BE32-E72D297353CC}">
                <c16:uniqueId val="{00000009-9818-4225-8838-9196DE3A99DF}"/>
              </c:ext>
            </c:extLst>
          </c:dPt>
          <c:dPt>
            <c:idx val="5"/>
            <c:invertIfNegative val="0"/>
            <c:bubble3D val="0"/>
            <c:spPr>
              <a:solidFill>
                <a:schemeClr val="accent4">
                  <a:lumMod val="60000"/>
                </a:schemeClr>
              </a:solidFill>
              <a:ln>
                <a:noFill/>
              </a:ln>
              <a:effectLst/>
            </c:spPr>
            <c:extLst>
              <c:ext xmlns:c16="http://schemas.microsoft.com/office/drawing/2014/chart" uri="{C3380CC4-5D6E-409C-BE32-E72D297353CC}">
                <c16:uniqueId val="{0000000B-9818-4225-8838-9196DE3A99DF}"/>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Sheet3!$B$13:$B$19</c:f>
              <c:strCache>
                <c:ptCount val="6"/>
                <c:pt idx="0">
                  <c:v>Jared Smith</c:v>
                </c:pt>
                <c:pt idx="1">
                  <c:v>Jose Satary</c:v>
                </c:pt>
                <c:pt idx="2">
                  <c:v>Mark Jikkins</c:v>
                </c:pt>
                <c:pt idx="3">
                  <c:v>Raya Musk</c:v>
                </c:pt>
                <c:pt idx="4">
                  <c:v>Satya Prakash</c:v>
                </c:pt>
                <c:pt idx="5">
                  <c:v>Stellar Murad</c:v>
                </c:pt>
              </c:strCache>
            </c:strRef>
          </c:cat>
          <c:val>
            <c:numRef>
              <c:f>Sheet3!$C$13:$C$19</c:f>
              <c:numCache>
                <c:formatCode>General</c:formatCode>
                <c:ptCount val="6"/>
                <c:pt idx="0">
                  <c:v>266</c:v>
                </c:pt>
                <c:pt idx="1">
                  <c:v>4</c:v>
                </c:pt>
                <c:pt idx="2">
                  <c:v>9</c:v>
                </c:pt>
                <c:pt idx="3">
                  <c:v>8</c:v>
                </c:pt>
                <c:pt idx="4">
                  <c:v>10</c:v>
                </c:pt>
                <c:pt idx="5">
                  <c:v>18</c:v>
                </c:pt>
              </c:numCache>
            </c:numRef>
          </c:val>
          <c:extLst>
            <c:ext xmlns:c16="http://schemas.microsoft.com/office/drawing/2014/chart" uri="{C3380CC4-5D6E-409C-BE32-E72D297353CC}">
              <c16:uniqueId val="{0000000C-9818-4225-8838-9196DE3A99DF}"/>
            </c:ext>
          </c:extLst>
        </c:ser>
        <c:dLbls>
          <c:showLegendKey val="0"/>
          <c:showVal val="0"/>
          <c:showCatName val="0"/>
          <c:showSerName val="0"/>
          <c:showPercent val="0"/>
          <c:showBubbleSize val="0"/>
        </c:dLbls>
        <c:gapWidth val="219"/>
        <c:overlap val="-27"/>
        <c:axId val="685960687"/>
        <c:axId val="685957775"/>
      </c:barChart>
      <c:catAx>
        <c:axId val="6859606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685957775"/>
        <c:crosses val="autoZero"/>
        <c:auto val="1"/>
        <c:lblAlgn val="ctr"/>
        <c:lblOffset val="100"/>
        <c:noMultiLvlLbl val="0"/>
      </c:catAx>
      <c:valAx>
        <c:axId val="68595777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685960687"/>
        <c:crosses val="autoZero"/>
        <c:crossBetween val="between"/>
      </c:valAx>
      <c:spPr>
        <a:noFill/>
        <a:ln>
          <a:noFill/>
        </a:ln>
        <a:effectLst/>
      </c:spPr>
    </c:plotArea>
    <c:legend>
      <c:legendPos val="r"/>
      <c:layout>
        <c:manualLayout>
          <c:xMode val="edge"/>
          <c:yMode val="edge"/>
          <c:x val="0.80271659791726246"/>
          <c:y val="0.22167438628994904"/>
          <c:w val="0.19728340208273751"/>
          <c:h val="0.5137424733672997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FCEE964D-7A48-4F93-9AB4-F045890AC028}" type="datetimeFigureOut">
              <a:rPr lang="en-GB" smtClean="0"/>
              <a:t>23/02/2022</a:t>
            </a:fld>
            <a:endParaRPr lang="en-GB"/>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E381943F-3EC5-46C7-9730-383D9C4DB3F0}" type="slidenum">
              <a:rPr lang="en-GB" smtClean="0"/>
              <a:t>‹#›</a:t>
            </a:fld>
            <a:endParaRPr lang="en-GB"/>
          </a:p>
        </p:txBody>
      </p:sp>
    </p:spTree>
    <p:extLst>
      <p:ext uri="{BB962C8B-B14F-4D97-AF65-F5344CB8AC3E}">
        <p14:creationId xmlns:p14="http://schemas.microsoft.com/office/powerpoint/2010/main" val="2641650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2/23/2022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2/23/2022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2/23/2022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2/23/2022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2/23/2022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2/23/2022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2/23/2022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2/23/2022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2/23/2022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2/23/2022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How to Improve SLA</a:t>
            </a:r>
            <a:br>
              <a:rPr lang="en-US" sz="4400" dirty="0">
                <a:solidFill>
                  <a:schemeClr val="tx1"/>
                </a:solidFill>
              </a:rPr>
            </a:br>
            <a:endParaRPr lang="en-US" sz="4400" dirty="0">
              <a:solidFill>
                <a:schemeClr val="tx1"/>
              </a:solidFill>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By Bruno Magnani</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51213C4B-2107-41F5-B980-593149C6EA58}"/>
              </a:ext>
            </a:extLst>
          </p:cNvPr>
          <p:cNvGraphicFramePr>
            <a:graphicFrameLocks/>
          </p:cNvGraphicFramePr>
          <p:nvPr>
            <p:extLst>
              <p:ext uri="{D42A27DB-BD31-4B8C-83A1-F6EECF244321}">
                <p14:modId xmlns:p14="http://schemas.microsoft.com/office/powerpoint/2010/main" val="674973095"/>
              </p:ext>
            </p:extLst>
          </p:nvPr>
        </p:nvGraphicFramePr>
        <p:xfrm>
          <a:off x="1897062" y="977900"/>
          <a:ext cx="8580438" cy="388620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CC1AA5C6-9A18-48CD-8803-7F128D19332B}"/>
              </a:ext>
            </a:extLst>
          </p:cNvPr>
          <p:cNvSpPr txBox="1"/>
          <p:nvPr/>
        </p:nvSpPr>
        <p:spPr>
          <a:xfrm>
            <a:off x="2298700" y="4965700"/>
            <a:ext cx="8178800" cy="1754326"/>
          </a:xfrm>
          <a:prstGeom prst="rect">
            <a:avLst/>
          </a:prstGeom>
          <a:noFill/>
        </p:spPr>
        <p:txBody>
          <a:bodyPr wrap="square" rtlCol="0">
            <a:spAutoFit/>
          </a:bodyPr>
          <a:lstStyle/>
          <a:p>
            <a:r>
              <a:rPr lang="en-GB" dirty="0"/>
              <a:t>From the Bar Chart we can see that the number of breached tickets per agent assigned reveals an important insight that Agent Jared Smith has 266 tickets breached. The following data will show the number of working days that each of these tickets are in breach by and their respective Ticket Numbers, SLA Due Dates and Subject.</a:t>
            </a:r>
          </a:p>
          <a:p>
            <a:endParaRPr lang="en-GB" dirty="0"/>
          </a:p>
        </p:txBody>
      </p:sp>
    </p:spTree>
    <p:extLst>
      <p:ext uri="{BB962C8B-B14F-4D97-AF65-F5344CB8AC3E}">
        <p14:creationId xmlns:p14="http://schemas.microsoft.com/office/powerpoint/2010/main" val="2794620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9DDC36F-C9A9-41D0-831B-B65146E536CA}"/>
              </a:ext>
            </a:extLst>
          </p:cNvPr>
          <p:cNvPicPr>
            <a:picLocks noChangeAspect="1"/>
          </p:cNvPicPr>
          <p:nvPr/>
        </p:nvPicPr>
        <p:blipFill>
          <a:blip r:embed="rId2"/>
          <a:stretch>
            <a:fillRect/>
          </a:stretch>
        </p:blipFill>
        <p:spPr>
          <a:xfrm>
            <a:off x="88900" y="0"/>
            <a:ext cx="12103100" cy="6839758"/>
          </a:xfrm>
          <a:prstGeom prst="rect">
            <a:avLst/>
          </a:prstGeom>
        </p:spPr>
      </p:pic>
    </p:spTree>
    <p:extLst>
      <p:ext uri="{BB962C8B-B14F-4D97-AF65-F5344CB8AC3E}">
        <p14:creationId xmlns:p14="http://schemas.microsoft.com/office/powerpoint/2010/main" val="1503638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F49010-5702-4A97-AED9-8DD2CEE11632}"/>
              </a:ext>
            </a:extLst>
          </p:cNvPr>
          <p:cNvPicPr>
            <a:picLocks noChangeAspect="1"/>
          </p:cNvPicPr>
          <p:nvPr/>
        </p:nvPicPr>
        <p:blipFill>
          <a:blip r:embed="rId2"/>
          <a:stretch>
            <a:fillRect/>
          </a:stretch>
        </p:blipFill>
        <p:spPr>
          <a:xfrm>
            <a:off x="91902" y="-5"/>
            <a:ext cx="12100097" cy="6798342"/>
          </a:xfrm>
          <a:prstGeom prst="rect">
            <a:avLst/>
          </a:prstGeom>
        </p:spPr>
      </p:pic>
    </p:spTree>
    <p:extLst>
      <p:ext uri="{BB962C8B-B14F-4D97-AF65-F5344CB8AC3E}">
        <p14:creationId xmlns:p14="http://schemas.microsoft.com/office/powerpoint/2010/main" val="16741278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659AD6-84ED-45DA-BE95-AEDF6E9D6C2F}"/>
              </a:ext>
            </a:extLst>
          </p:cNvPr>
          <p:cNvPicPr>
            <a:picLocks noChangeAspect="1"/>
          </p:cNvPicPr>
          <p:nvPr/>
        </p:nvPicPr>
        <p:blipFill>
          <a:blip r:embed="rId2"/>
          <a:stretch>
            <a:fillRect/>
          </a:stretch>
        </p:blipFill>
        <p:spPr>
          <a:xfrm>
            <a:off x="107770" y="-10"/>
            <a:ext cx="12084230" cy="6778212"/>
          </a:xfrm>
          <a:prstGeom prst="rect">
            <a:avLst/>
          </a:prstGeom>
        </p:spPr>
      </p:pic>
    </p:spTree>
    <p:extLst>
      <p:ext uri="{BB962C8B-B14F-4D97-AF65-F5344CB8AC3E}">
        <p14:creationId xmlns:p14="http://schemas.microsoft.com/office/powerpoint/2010/main" val="1767772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91C7E-EFCA-4F30-BB90-E13A40D2CCF4}"/>
              </a:ext>
            </a:extLst>
          </p:cNvPr>
          <p:cNvSpPr>
            <a:spLocks noGrp="1"/>
          </p:cNvSpPr>
          <p:nvPr>
            <p:ph type="title"/>
          </p:nvPr>
        </p:nvSpPr>
        <p:spPr>
          <a:xfrm>
            <a:off x="1097280" y="650240"/>
            <a:ext cx="10058400" cy="650240"/>
          </a:xfrm>
          <a:solidFill>
            <a:srgbClr val="85DFFF"/>
          </a:solidFill>
        </p:spPr>
        <p:txBody>
          <a:bodyPr>
            <a:normAutofit fontScale="90000"/>
          </a:bodyPr>
          <a:lstStyle/>
          <a:p>
            <a:r>
              <a:rPr lang="en-GB" sz="2400" b="1" dirty="0">
                <a:latin typeface="Calibri Light" panose="020F0302020204030204" pitchFamily="34" charset="0"/>
              </a:rPr>
              <a:t>Number of Breached Tickets per Priority, Type, Overdue Status, Source, Current Status, Answered Status</a:t>
            </a:r>
          </a:p>
        </p:txBody>
      </p:sp>
      <p:pic>
        <p:nvPicPr>
          <p:cNvPr id="4" name="Picture 3">
            <a:extLst>
              <a:ext uri="{FF2B5EF4-FFF2-40B4-BE49-F238E27FC236}">
                <a16:creationId xmlns:a16="http://schemas.microsoft.com/office/drawing/2014/main" id="{5DC905C3-CF59-420E-9AEA-6685310FBD6E}"/>
              </a:ext>
            </a:extLst>
          </p:cNvPr>
          <p:cNvPicPr>
            <a:picLocks noChangeAspect="1"/>
          </p:cNvPicPr>
          <p:nvPr/>
        </p:nvPicPr>
        <p:blipFill>
          <a:blip r:embed="rId2"/>
          <a:stretch>
            <a:fillRect/>
          </a:stretch>
        </p:blipFill>
        <p:spPr>
          <a:xfrm>
            <a:off x="3046239" y="1767644"/>
            <a:ext cx="1879697" cy="1844429"/>
          </a:xfrm>
          <a:prstGeom prst="rect">
            <a:avLst/>
          </a:prstGeom>
        </p:spPr>
      </p:pic>
      <p:pic>
        <p:nvPicPr>
          <p:cNvPr id="6" name="Picture 5">
            <a:extLst>
              <a:ext uri="{FF2B5EF4-FFF2-40B4-BE49-F238E27FC236}">
                <a16:creationId xmlns:a16="http://schemas.microsoft.com/office/drawing/2014/main" id="{19E45761-ACD3-42DF-9E7E-CCBE8E315415}"/>
              </a:ext>
            </a:extLst>
          </p:cNvPr>
          <p:cNvPicPr>
            <a:picLocks noChangeAspect="1"/>
          </p:cNvPicPr>
          <p:nvPr/>
        </p:nvPicPr>
        <p:blipFill>
          <a:blip r:embed="rId3"/>
          <a:stretch>
            <a:fillRect/>
          </a:stretch>
        </p:blipFill>
        <p:spPr>
          <a:xfrm>
            <a:off x="5551335" y="1777608"/>
            <a:ext cx="2013053" cy="1194189"/>
          </a:xfrm>
          <a:prstGeom prst="rect">
            <a:avLst/>
          </a:prstGeom>
        </p:spPr>
      </p:pic>
      <p:pic>
        <p:nvPicPr>
          <p:cNvPr id="8" name="Picture 7">
            <a:extLst>
              <a:ext uri="{FF2B5EF4-FFF2-40B4-BE49-F238E27FC236}">
                <a16:creationId xmlns:a16="http://schemas.microsoft.com/office/drawing/2014/main" id="{6B45C3C7-22C3-40A3-BB7F-B96C49446BF7}"/>
              </a:ext>
            </a:extLst>
          </p:cNvPr>
          <p:cNvPicPr>
            <a:picLocks noChangeAspect="1"/>
          </p:cNvPicPr>
          <p:nvPr/>
        </p:nvPicPr>
        <p:blipFill>
          <a:blip r:embed="rId4"/>
          <a:stretch>
            <a:fillRect/>
          </a:stretch>
        </p:blipFill>
        <p:spPr>
          <a:xfrm>
            <a:off x="8590164" y="1777608"/>
            <a:ext cx="2260716" cy="1194189"/>
          </a:xfrm>
          <a:prstGeom prst="rect">
            <a:avLst/>
          </a:prstGeom>
        </p:spPr>
      </p:pic>
      <p:pic>
        <p:nvPicPr>
          <p:cNvPr id="10" name="Picture 9">
            <a:extLst>
              <a:ext uri="{FF2B5EF4-FFF2-40B4-BE49-F238E27FC236}">
                <a16:creationId xmlns:a16="http://schemas.microsoft.com/office/drawing/2014/main" id="{435E8281-52AC-40E5-AF0F-FBBD08EDCFE2}"/>
              </a:ext>
            </a:extLst>
          </p:cNvPr>
          <p:cNvPicPr>
            <a:picLocks noChangeAspect="1"/>
          </p:cNvPicPr>
          <p:nvPr/>
        </p:nvPicPr>
        <p:blipFill>
          <a:blip r:embed="rId5"/>
          <a:stretch>
            <a:fillRect/>
          </a:stretch>
        </p:blipFill>
        <p:spPr>
          <a:xfrm>
            <a:off x="1061293" y="1767644"/>
            <a:ext cx="1378021" cy="742070"/>
          </a:xfrm>
          <a:prstGeom prst="rect">
            <a:avLst/>
          </a:prstGeom>
        </p:spPr>
      </p:pic>
      <p:pic>
        <p:nvPicPr>
          <p:cNvPr id="14" name="Picture 13">
            <a:extLst>
              <a:ext uri="{FF2B5EF4-FFF2-40B4-BE49-F238E27FC236}">
                <a16:creationId xmlns:a16="http://schemas.microsoft.com/office/drawing/2014/main" id="{6672CD26-0773-426B-93B9-7DEF0691F6BF}"/>
              </a:ext>
            </a:extLst>
          </p:cNvPr>
          <p:cNvPicPr>
            <a:picLocks noChangeAspect="1"/>
          </p:cNvPicPr>
          <p:nvPr/>
        </p:nvPicPr>
        <p:blipFill>
          <a:blip r:embed="rId6"/>
          <a:stretch>
            <a:fillRect/>
          </a:stretch>
        </p:blipFill>
        <p:spPr>
          <a:xfrm>
            <a:off x="8504434" y="3929916"/>
            <a:ext cx="2432175" cy="1270656"/>
          </a:xfrm>
          <a:prstGeom prst="rect">
            <a:avLst/>
          </a:prstGeom>
        </p:spPr>
      </p:pic>
      <p:pic>
        <p:nvPicPr>
          <p:cNvPr id="16" name="Picture 15">
            <a:extLst>
              <a:ext uri="{FF2B5EF4-FFF2-40B4-BE49-F238E27FC236}">
                <a16:creationId xmlns:a16="http://schemas.microsoft.com/office/drawing/2014/main" id="{5E2256FC-6C82-4C81-9D6F-05233913E24C}"/>
              </a:ext>
            </a:extLst>
          </p:cNvPr>
          <p:cNvPicPr>
            <a:picLocks noChangeAspect="1"/>
          </p:cNvPicPr>
          <p:nvPr/>
        </p:nvPicPr>
        <p:blipFill>
          <a:blip r:embed="rId7"/>
          <a:stretch>
            <a:fillRect/>
          </a:stretch>
        </p:blipFill>
        <p:spPr>
          <a:xfrm>
            <a:off x="5648960" y="3929916"/>
            <a:ext cx="2292468" cy="1549400"/>
          </a:xfrm>
          <a:prstGeom prst="rect">
            <a:avLst/>
          </a:prstGeom>
        </p:spPr>
      </p:pic>
      <p:pic>
        <p:nvPicPr>
          <p:cNvPr id="18" name="Picture 17">
            <a:extLst>
              <a:ext uri="{FF2B5EF4-FFF2-40B4-BE49-F238E27FC236}">
                <a16:creationId xmlns:a16="http://schemas.microsoft.com/office/drawing/2014/main" id="{52EECE45-D43F-431C-B33A-F45E8D1BFFCF}"/>
              </a:ext>
            </a:extLst>
          </p:cNvPr>
          <p:cNvPicPr>
            <a:picLocks noChangeAspect="1"/>
          </p:cNvPicPr>
          <p:nvPr/>
        </p:nvPicPr>
        <p:blipFill>
          <a:blip r:embed="rId8"/>
          <a:stretch>
            <a:fillRect/>
          </a:stretch>
        </p:blipFill>
        <p:spPr>
          <a:xfrm>
            <a:off x="2916057" y="3929916"/>
            <a:ext cx="2140060" cy="1823800"/>
          </a:xfrm>
          <a:prstGeom prst="rect">
            <a:avLst/>
          </a:prstGeom>
        </p:spPr>
      </p:pic>
    </p:spTree>
    <p:extLst>
      <p:ext uri="{BB962C8B-B14F-4D97-AF65-F5344CB8AC3E}">
        <p14:creationId xmlns:p14="http://schemas.microsoft.com/office/powerpoint/2010/main" val="2952449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851D88-DA74-4A47-85AF-2567C7819F30}"/>
              </a:ext>
            </a:extLst>
          </p:cNvPr>
          <p:cNvSpPr txBox="1"/>
          <p:nvPr/>
        </p:nvSpPr>
        <p:spPr>
          <a:xfrm>
            <a:off x="1068404" y="452388"/>
            <a:ext cx="9894771" cy="6463308"/>
          </a:xfrm>
          <a:prstGeom prst="rect">
            <a:avLst/>
          </a:prstGeom>
          <a:noFill/>
        </p:spPr>
        <p:txBody>
          <a:bodyPr wrap="square" rtlCol="0">
            <a:spAutoFit/>
          </a:bodyPr>
          <a:lstStyle/>
          <a:p>
            <a:r>
              <a:rPr lang="en-GB" dirty="0">
                <a:latin typeface="Calibri Light" panose="020F0302020204030204" pitchFamily="34" charset="0"/>
                <a:cs typeface="Calibri Light" panose="020F0302020204030204" pitchFamily="34" charset="0"/>
              </a:rPr>
              <a:t>There are a total of 315 Breached Tickets. By examining such tickets per Priority, I found that the number of tickets that breached increased as the priority decreased from Emergency through to Normal with the exception of the Low Priority. In addition to this, the ratio of Not Breached to Breached increased as the Priority decreased from Emergency to Normal. At the Normal Priority the percentage of Breached Tickets was 28.50% and the percentage of Non Breached Tickets was 31.68%, nearly in the ratio of 1:1.</a:t>
            </a:r>
          </a:p>
          <a:p>
            <a:endParaRPr lang="en-GB" dirty="0">
              <a:latin typeface="Calibri Light" panose="020F0302020204030204" pitchFamily="34" charset="0"/>
              <a:cs typeface="Calibri Light" panose="020F0302020204030204" pitchFamily="34" charset="0"/>
            </a:endParaRPr>
          </a:p>
          <a:p>
            <a:r>
              <a:rPr lang="en-GB" dirty="0">
                <a:latin typeface="Calibri Light" panose="020F0302020204030204" pitchFamily="34" charset="0"/>
                <a:cs typeface="Calibri Light" panose="020F0302020204030204" pitchFamily="34" charset="0"/>
              </a:rPr>
              <a:t>If you look at the types of tickets that were breached, all the breached tickets in total were of type Incident/Problem.</a:t>
            </a:r>
          </a:p>
          <a:p>
            <a:endParaRPr lang="en-GB" dirty="0">
              <a:latin typeface="Calibri Light" panose="020F0302020204030204" pitchFamily="34" charset="0"/>
              <a:cs typeface="Calibri Light" panose="020F0302020204030204" pitchFamily="34" charset="0"/>
            </a:endParaRPr>
          </a:p>
          <a:p>
            <a:r>
              <a:rPr lang="en-GB" dirty="0">
                <a:latin typeface="Calibri Light" panose="020F0302020204030204" pitchFamily="34" charset="0"/>
                <a:cs typeface="Calibri Light" panose="020F0302020204030204" pitchFamily="34" charset="0"/>
              </a:rPr>
              <a:t>As far as the Breached Tickets with Overdue Status are concerned, 300 tickets were classed as On-time but they breached the SLA criteria. This shows me that criteria for an On-time Status needs to be more aligned with the SLA.</a:t>
            </a:r>
          </a:p>
          <a:p>
            <a:endParaRPr lang="en-GB" dirty="0">
              <a:latin typeface="Calibri Light" panose="020F0302020204030204" pitchFamily="34" charset="0"/>
              <a:cs typeface="Calibri Light" panose="020F0302020204030204" pitchFamily="34" charset="0"/>
            </a:endParaRPr>
          </a:p>
          <a:p>
            <a:r>
              <a:rPr lang="en-GB" dirty="0">
                <a:latin typeface="Calibri Light" panose="020F0302020204030204" pitchFamily="34" charset="0"/>
                <a:cs typeface="Calibri Light" panose="020F0302020204030204" pitchFamily="34" charset="0"/>
              </a:rPr>
              <a:t>If we look at the Source from which the tickets were received, 54.69% of them were received through a Digital Channel comprising of 51.15% and 3.54% being received through the Web and Email respectively.</a:t>
            </a:r>
          </a:p>
          <a:p>
            <a:endParaRPr lang="en-GB" dirty="0">
              <a:latin typeface="Calibri Light" panose="020F0302020204030204" pitchFamily="34" charset="0"/>
              <a:cs typeface="Calibri Light" panose="020F0302020204030204" pitchFamily="34" charset="0"/>
            </a:endParaRPr>
          </a:p>
          <a:p>
            <a:r>
              <a:rPr lang="en-GB" dirty="0">
                <a:latin typeface="Calibri Light" panose="020F0302020204030204" pitchFamily="34" charset="0"/>
                <a:cs typeface="Calibri Light" panose="020F0302020204030204" pitchFamily="34" charset="0"/>
              </a:rPr>
              <a:t>With regard to the Breached Tickets by Current Status, 51.33% of breached tickets were of a Closed Status. We need to establish what is the difference between the Closed and Resolved Status.</a:t>
            </a:r>
          </a:p>
          <a:p>
            <a:endParaRPr lang="en-GB" dirty="0">
              <a:latin typeface="Calibri Light" panose="020F0302020204030204" pitchFamily="34" charset="0"/>
              <a:cs typeface="Calibri Light" panose="020F0302020204030204" pitchFamily="34" charset="0"/>
            </a:endParaRPr>
          </a:p>
          <a:p>
            <a:r>
              <a:rPr lang="en-GB" dirty="0">
                <a:latin typeface="Calibri Light" panose="020F0302020204030204" pitchFamily="34" charset="0"/>
                <a:cs typeface="Calibri Light" panose="020F0302020204030204" pitchFamily="34" charset="0"/>
              </a:rPr>
              <a:t>I also looked at the Breached Tickets by Answered Status and the data shows that 53.81% of those that were answered were breached as opposed to 1.95% that were not answered. Those that were not answered were 11 tickets in total assigned to the JDE Support Team, the SAP Support Team and the Helpdesk Team.</a:t>
            </a:r>
          </a:p>
        </p:txBody>
      </p:sp>
    </p:spTree>
    <p:extLst>
      <p:ext uri="{BB962C8B-B14F-4D97-AF65-F5344CB8AC3E}">
        <p14:creationId xmlns:p14="http://schemas.microsoft.com/office/powerpoint/2010/main" val="37946785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CE72-E260-46CD-8365-A4AA8A2FBA1F}"/>
              </a:ext>
            </a:extLst>
          </p:cNvPr>
          <p:cNvSpPr>
            <a:spLocks noGrp="1"/>
          </p:cNvSpPr>
          <p:nvPr>
            <p:ph type="title"/>
          </p:nvPr>
        </p:nvSpPr>
        <p:spPr>
          <a:xfrm>
            <a:off x="1097280" y="286604"/>
            <a:ext cx="10058400" cy="454542"/>
          </a:xfrm>
          <a:solidFill>
            <a:srgbClr val="85DFFF"/>
          </a:solidFill>
        </p:spPr>
        <p:txBody>
          <a:bodyPr>
            <a:normAutofit/>
          </a:bodyPr>
          <a:lstStyle/>
          <a:p>
            <a:pPr algn="ctr"/>
            <a:r>
              <a:rPr lang="en-GB" sz="2400" b="1" dirty="0">
                <a:latin typeface="Calibri Light" panose="020F0302020204030204" pitchFamily="34" charset="0"/>
                <a:cs typeface="Calibri Light" panose="020F0302020204030204" pitchFamily="34" charset="0"/>
              </a:rPr>
              <a:t>SUMMARY</a:t>
            </a:r>
          </a:p>
        </p:txBody>
      </p:sp>
      <p:sp>
        <p:nvSpPr>
          <p:cNvPr id="3" name="TextBox 2">
            <a:extLst>
              <a:ext uri="{FF2B5EF4-FFF2-40B4-BE49-F238E27FC236}">
                <a16:creationId xmlns:a16="http://schemas.microsoft.com/office/drawing/2014/main" id="{4FA2B0ED-BEA9-4F61-BD33-DB6938772E0F}"/>
              </a:ext>
            </a:extLst>
          </p:cNvPr>
          <p:cNvSpPr txBox="1"/>
          <p:nvPr/>
        </p:nvSpPr>
        <p:spPr>
          <a:xfrm>
            <a:off x="1097280" y="1232034"/>
            <a:ext cx="9952522" cy="5078313"/>
          </a:xfrm>
          <a:prstGeom prst="rect">
            <a:avLst/>
          </a:prstGeom>
          <a:noFill/>
        </p:spPr>
        <p:txBody>
          <a:bodyPr wrap="square" rtlCol="0">
            <a:spAutoFit/>
          </a:bodyPr>
          <a:lstStyle/>
          <a:p>
            <a:pPr marL="342900" indent="-342900">
              <a:buAutoNum type="arabicPeriod"/>
            </a:pPr>
            <a:r>
              <a:rPr lang="en-GB" dirty="0"/>
              <a:t>The best way to understand why these 315 tickets breached the SLA is to speak to the teams that these tickets were assigned to and then you can put the appropriate solutions in place to improve SLA. The JDE Support Team breached 173 tickets and the SAP Support Team breached 109 tickets.</a:t>
            </a:r>
          </a:p>
          <a:p>
            <a:pPr marL="342900" indent="-342900">
              <a:buAutoNum type="arabicPeriod"/>
            </a:pPr>
            <a:endParaRPr lang="en-GB" dirty="0"/>
          </a:p>
          <a:p>
            <a:pPr marL="342900" indent="-342900">
              <a:buAutoNum type="arabicPeriod"/>
            </a:pPr>
            <a:r>
              <a:rPr lang="en-GB" dirty="0"/>
              <a:t>The Agent Jared Smith breached 266 tickets assigned to him. We will need to understand why this has taken place and provide support to this agent to help him improve SLA in the future.</a:t>
            </a:r>
          </a:p>
          <a:p>
            <a:pPr marL="342900" indent="-342900">
              <a:buAutoNum type="arabicPeriod"/>
            </a:pPr>
            <a:endParaRPr lang="en-GB" dirty="0"/>
          </a:p>
          <a:p>
            <a:pPr marL="342900" indent="-342900">
              <a:buAutoNum type="arabicPeriod"/>
            </a:pPr>
            <a:r>
              <a:rPr lang="en-GB" dirty="0"/>
              <a:t>All the 315 tickets that breached SLA were of the Incident/Problem Type.</a:t>
            </a:r>
          </a:p>
          <a:p>
            <a:pPr marL="342900" indent="-342900">
              <a:buAutoNum type="arabicPeriod"/>
            </a:pPr>
            <a:endParaRPr lang="en-GB" dirty="0"/>
          </a:p>
          <a:p>
            <a:pPr marL="342900" indent="-342900">
              <a:buAutoNum type="arabicPeriod"/>
            </a:pPr>
            <a:r>
              <a:rPr lang="en-GB" dirty="0"/>
              <a:t>A vast majority of the tickets, being 95.22% of the total, were raised through digital channels of the Web and Email. Those that breached SLA were 54.69% of the total. I recognise that raising IT tickets digitally is the channel of choice for most organisations, however in this case, is there a problem with this service channel that we need to investigate further.</a:t>
            </a:r>
          </a:p>
          <a:p>
            <a:pPr marL="342900" indent="-342900">
              <a:buAutoNum type="arabicPeriod"/>
            </a:pPr>
            <a:endParaRPr lang="en-GB" dirty="0"/>
          </a:p>
          <a:p>
            <a:pPr marL="342900" indent="-342900">
              <a:buAutoNum type="arabicPeriod"/>
            </a:pPr>
            <a:r>
              <a:rPr lang="en-GB" dirty="0"/>
              <a:t>The criteria for on-time tickets needs to be more aligned to the SLA as they were classed as breaching SLA. In theory, if a ticket is on-time it should not breach SLA.</a:t>
            </a:r>
          </a:p>
          <a:p>
            <a:pPr marL="342900" indent="-342900">
              <a:buAutoNum type="arabicPeriod"/>
            </a:pPr>
            <a:endParaRPr lang="en-GB" dirty="0"/>
          </a:p>
        </p:txBody>
      </p:sp>
    </p:spTree>
    <p:extLst>
      <p:ext uri="{BB962C8B-B14F-4D97-AF65-F5344CB8AC3E}">
        <p14:creationId xmlns:p14="http://schemas.microsoft.com/office/powerpoint/2010/main" val="8619769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6C3A225-6F06-4C89-9345-EF2D558C2A36}"/>
              </a:ext>
            </a:extLst>
          </p:cNvPr>
          <p:cNvSpPr>
            <a:spLocks noGrp="1"/>
          </p:cNvSpPr>
          <p:nvPr>
            <p:ph type="title"/>
          </p:nvPr>
        </p:nvSpPr>
        <p:spPr>
          <a:xfrm>
            <a:off x="1097280" y="286604"/>
            <a:ext cx="10058400" cy="466930"/>
          </a:xfrm>
          <a:solidFill>
            <a:srgbClr val="85DFFF"/>
          </a:solidFill>
        </p:spPr>
        <p:txBody>
          <a:bodyPr>
            <a:normAutofit/>
          </a:bodyPr>
          <a:lstStyle/>
          <a:p>
            <a:pPr algn="ctr"/>
            <a:r>
              <a:rPr lang="en-GB" sz="2400" b="1" dirty="0">
                <a:latin typeface="Calibri Light" panose="020F0302020204030204" pitchFamily="34" charset="0"/>
                <a:cs typeface="Calibri Light" panose="020F0302020204030204" pitchFamily="34" charset="0"/>
              </a:rPr>
              <a:t>SUMMARY continued</a:t>
            </a:r>
          </a:p>
        </p:txBody>
      </p:sp>
      <p:sp>
        <p:nvSpPr>
          <p:cNvPr id="4" name="TextBox 3">
            <a:extLst>
              <a:ext uri="{FF2B5EF4-FFF2-40B4-BE49-F238E27FC236}">
                <a16:creationId xmlns:a16="http://schemas.microsoft.com/office/drawing/2014/main" id="{3FB5E3C9-53BD-440A-9092-23D3DCB0E78E}"/>
              </a:ext>
            </a:extLst>
          </p:cNvPr>
          <p:cNvSpPr txBox="1"/>
          <p:nvPr/>
        </p:nvSpPr>
        <p:spPr>
          <a:xfrm>
            <a:off x="1097280" y="1219200"/>
            <a:ext cx="10058400" cy="923330"/>
          </a:xfrm>
          <a:prstGeom prst="rect">
            <a:avLst/>
          </a:prstGeom>
          <a:noFill/>
        </p:spPr>
        <p:txBody>
          <a:bodyPr wrap="square" rtlCol="0">
            <a:spAutoFit/>
          </a:bodyPr>
          <a:lstStyle/>
          <a:p>
            <a:r>
              <a:rPr lang="en-GB" dirty="0"/>
              <a:t>6. There were 340 normal priority tickets in total of which 161 breached SLA. In this respect, you</a:t>
            </a:r>
          </a:p>
          <a:p>
            <a:r>
              <a:rPr lang="en-GB" dirty="0"/>
              <a:t>    would expect the percentage of breached tickets to be higher in the priority category that has</a:t>
            </a:r>
          </a:p>
          <a:p>
            <a:r>
              <a:rPr lang="en-GB" dirty="0"/>
              <a:t>    handled the most tickets.</a:t>
            </a:r>
          </a:p>
        </p:txBody>
      </p:sp>
    </p:spTree>
    <p:extLst>
      <p:ext uri="{BB962C8B-B14F-4D97-AF65-F5344CB8AC3E}">
        <p14:creationId xmlns:p14="http://schemas.microsoft.com/office/powerpoint/2010/main" val="1426732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668C8A6-AE3C-4403-873F-0DE005D8F5EE}"/>
              </a:ext>
            </a:extLst>
          </p:cNvPr>
          <p:cNvSpPr txBox="1"/>
          <p:nvPr/>
        </p:nvSpPr>
        <p:spPr>
          <a:xfrm>
            <a:off x="340360" y="497840"/>
            <a:ext cx="11511280" cy="461665"/>
          </a:xfrm>
          <a:prstGeom prst="rect">
            <a:avLst/>
          </a:prstGeom>
          <a:solidFill>
            <a:srgbClr val="85DFFF"/>
          </a:solidFill>
        </p:spPr>
        <p:txBody>
          <a:bodyPr wrap="square" rtlCol="0">
            <a:spAutoFit/>
          </a:bodyPr>
          <a:lstStyle/>
          <a:p>
            <a:pPr algn="ctr"/>
            <a:r>
              <a:rPr lang="en-GB" sz="2400" b="1" dirty="0">
                <a:latin typeface="Calibri" panose="020F0502020204030204" pitchFamily="34" charset="0"/>
                <a:cs typeface="Calibri" panose="020F0502020204030204" pitchFamily="34" charset="0"/>
              </a:rPr>
              <a:t>How to improve SLA for tickets raised between 2018 - 2021</a:t>
            </a:r>
          </a:p>
        </p:txBody>
      </p:sp>
      <p:sp>
        <p:nvSpPr>
          <p:cNvPr id="7" name="TextBox 6">
            <a:extLst>
              <a:ext uri="{FF2B5EF4-FFF2-40B4-BE49-F238E27FC236}">
                <a16:creationId xmlns:a16="http://schemas.microsoft.com/office/drawing/2014/main" id="{EB79D1FC-63DD-4BFB-8E02-570CB629120A}"/>
              </a:ext>
            </a:extLst>
          </p:cNvPr>
          <p:cNvSpPr txBox="1"/>
          <p:nvPr/>
        </p:nvSpPr>
        <p:spPr>
          <a:xfrm>
            <a:off x="340360" y="1270000"/>
            <a:ext cx="11511280" cy="4462760"/>
          </a:xfrm>
          <a:prstGeom prst="rect">
            <a:avLst/>
          </a:prstGeom>
          <a:noFill/>
        </p:spPr>
        <p:txBody>
          <a:bodyPr wrap="square" rtlCol="0">
            <a:spAutoFit/>
          </a:bodyPr>
          <a:lstStyle/>
          <a:p>
            <a:r>
              <a:rPr lang="en-GB" sz="2000" dirty="0"/>
              <a:t>In this Presentation we will concentrate on all the Breached Tickets and try to find insights into how to improve SLA and reduce the number of days these tickets have breached by.</a:t>
            </a:r>
          </a:p>
          <a:p>
            <a:endParaRPr lang="en-GB" sz="2000" dirty="0"/>
          </a:p>
          <a:p>
            <a:r>
              <a:rPr lang="en-GB" sz="2000" dirty="0"/>
              <a:t>Overall, the best course of action is to speak to the respective teams to whom these tickets were assigned to and establish what factors contributed to their breach. These factors may consist of a lack of staff and training. This is the best way to find out why they have breached and then the respective Management Teams can implement a solution.</a:t>
            </a:r>
          </a:p>
          <a:p>
            <a:endParaRPr lang="en-GB" sz="2000" dirty="0"/>
          </a:p>
          <a:p>
            <a:r>
              <a:rPr lang="en-GB" sz="2000" dirty="0"/>
              <a:t>I decided to use a combination of parameters as a filter. By doing this, I was looking to find insights into why these tickets that had breached or point in a direction for further investigation.</a:t>
            </a:r>
          </a:p>
          <a:p>
            <a:endParaRPr lang="en-GB" sz="2000" dirty="0"/>
          </a:p>
          <a:p>
            <a:r>
              <a:rPr lang="en-GB" sz="2000" dirty="0"/>
              <a:t>First of all, we will look at the Tickets per Team Assigned showing the Subject and the Number of Working Days that they had breached by. </a:t>
            </a:r>
          </a:p>
          <a:p>
            <a:endParaRPr lang="en-GB" sz="2400" dirty="0"/>
          </a:p>
        </p:txBody>
      </p:sp>
    </p:spTree>
    <p:extLst>
      <p:ext uri="{BB962C8B-B14F-4D97-AF65-F5344CB8AC3E}">
        <p14:creationId xmlns:p14="http://schemas.microsoft.com/office/powerpoint/2010/main" val="1885267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C6E85191-5C4F-4A78-91D6-65105D91E381}"/>
              </a:ext>
            </a:extLst>
          </p:cNvPr>
          <p:cNvGraphicFramePr>
            <a:graphicFrameLocks/>
          </p:cNvGraphicFramePr>
          <p:nvPr>
            <p:extLst>
              <p:ext uri="{D42A27DB-BD31-4B8C-83A1-F6EECF244321}">
                <p14:modId xmlns:p14="http://schemas.microsoft.com/office/powerpoint/2010/main" val="1517822976"/>
              </p:ext>
            </p:extLst>
          </p:nvPr>
        </p:nvGraphicFramePr>
        <p:xfrm>
          <a:off x="1000124" y="798522"/>
          <a:ext cx="7371716" cy="4673600"/>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8D23A25F-D68D-4455-8309-88B7A2E146D3}"/>
              </a:ext>
            </a:extLst>
          </p:cNvPr>
          <p:cNvSpPr txBox="1"/>
          <p:nvPr/>
        </p:nvSpPr>
        <p:spPr>
          <a:xfrm>
            <a:off x="8978900" y="934720"/>
            <a:ext cx="2583180" cy="3539430"/>
          </a:xfrm>
          <a:prstGeom prst="rect">
            <a:avLst/>
          </a:prstGeom>
          <a:noFill/>
        </p:spPr>
        <p:txBody>
          <a:bodyPr wrap="square" rtlCol="0">
            <a:spAutoFit/>
          </a:bodyPr>
          <a:lstStyle/>
          <a:p>
            <a:r>
              <a:rPr lang="en-GB" sz="1400" dirty="0">
                <a:latin typeface="Calibri Light" panose="020F0302020204030204" pitchFamily="34" charset="0"/>
                <a:cs typeface="Calibri Light" panose="020F0302020204030204" pitchFamily="34" charset="0"/>
              </a:rPr>
              <a:t>As we can see the highest number of breached tickets occurred for the JDE Support Team and the SAP Support Team encompassing the Java Software Development Environment and the SAP functionality across the Enterprise. The following data shows the tickets that have breached and their respective number of working days breached ranked from highest to lowest for each Team Assigned. If the number of days in breach is a negative number that particular ticket is in Breach.</a:t>
            </a:r>
          </a:p>
        </p:txBody>
      </p:sp>
    </p:spTree>
    <p:extLst>
      <p:ext uri="{BB962C8B-B14F-4D97-AF65-F5344CB8AC3E}">
        <p14:creationId xmlns:p14="http://schemas.microsoft.com/office/powerpoint/2010/main" val="3277412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0973EB-C099-4AF1-A6E4-AFD0E91123A0}"/>
              </a:ext>
            </a:extLst>
          </p:cNvPr>
          <p:cNvPicPr>
            <a:picLocks noChangeAspect="1"/>
          </p:cNvPicPr>
          <p:nvPr/>
        </p:nvPicPr>
        <p:blipFill>
          <a:blip r:embed="rId2"/>
          <a:stretch>
            <a:fillRect/>
          </a:stretch>
        </p:blipFill>
        <p:spPr>
          <a:xfrm>
            <a:off x="81287" y="70389"/>
            <a:ext cx="12008043" cy="6346261"/>
          </a:xfrm>
          <a:prstGeom prst="rect">
            <a:avLst/>
          </a:prstGeom>
        </p:spPr>
      </p:pic>
    </p:spTree>
    <p:extLst>
      <p:ext uri="{BB962C8B-B14F-4D97-AF65-F5344CB8AC3E}">
        <p14:creationId xmlns:p14="http://schemas.microsoft.com/office/powerpoint/2010/main" val="2870553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E50C209-4D26-4862-9499-7F7FA12DB687}"/>
              </a:ext>
            </a:extLst>
          </p:cNvPr>
          <p:cNvPicPr>
            <a:picLocks noChangeAspect="1"/>
          </p:cNvPicPr>
          <p:nvPr/>
        </p:nvPicPr>
        <p:blipFill>
          <a:blip r:embed="rId2"/>
          <a:stretch>
            <a:fillRect/>
          </a:stretch>
        </p:blipFill>
        <p:spPr>
          <a:xfrm>
            <a:off x="96692" y="113567"/>
            <a:ext cx="12095308" cy="6233100"/>
          </a:xfrm>
          <a:prstGeom prst="rect">
            <a:avLst/>
          </a:prstGeom>
        </p:spPr>
      </p:pic>
    </p:spTree>
    <p:extLst>
      <p:ext uri="{BB962C8B-B14F-4D97-AF65-F5344CB8AC3E}">
        <p14:creationId xmlns:p14="http://schemas.microsoft.com/office/powerpoint/2010/main" val="2631140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CB2B7D-CA82-4BD3-9FAA-87AF738ED6B6}"/>
              </a:ext>
            </a:extLst>
          </p:cNvPr>
          <p:cNvPicPr>
            <a:picLocks noChangeAspect="1"/>
          </p:cNvPicPr>
          <p:nvPr/>
        </p:nvPicPr>
        <p:blipFill>
          <a:blip r:embed="rId2"/>
          <a:stretch>
            <a:fillRect/>
          </a:stretch>
        </p:blipFill>
        <p:spPr>
          <a:xfrm>
            <a:off x="201969" y="-1"/>
            <a:ext cx="11769897" cy="6592782"/>
          </a:xfrm>
          <a:prstGeom prst="rect">
            <a:avLst/>
          </a:prstGeom>
        </p:spPr>
      </p:pic>
    </p:spTree>
    <p:extLst>
      <p:ext uri="{BB962C8B-B14F-4D97-AF65-F5344CB8AC3E}">
        <p14:creationId xmlns:p14="http://schemas.microsoft.com/office/powerpoint/2010/main" val="925119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 name="Picture 2" descr="Graphical user interface, text, application&#10;&#10;Description automatically generated">
            <a:extLst>
              <a:ext uri="{FF2B5EF4-FFF2-40B4-BE49-F238E27FC236}">
                <a16:creationId xmlns:a16="http://schemas.microsoft.com/office/drawing/2014/main" id="{B3787236-A930-43ED-8440-DC1FF2A33FAD}"/>
              </a:ext>
            </a:extLst>
          </p:cNvPr>
          <p:cNvPicPr>
            <a:picLocks noChangeAspect="1"/>
          </p:cNvPicPr>
          <p:nvPr/>
        </p:nvPicPr>
        <p:blipFill>
          <a:blip r:embed="rId2"/>
          <a:stretch>
            <a:fillRect/>
          </a:stretch>
        </p:blipFill>
        <p:spPr>
          <a:xfrm>
            <a:off x="567405" y="507697"/>
            <a:ext cx="4684000" cy="1696808"/>
          </a:xfrm>
          <a:prstGeom prst="rect">
            <a:avLst/>
          </a:prstGeom>
        </p:spPr>
      </p:pic>
    </p:spTree>
    <p:extLst>
      <p:ext uri="{BB962C8B-B14F-4D97-AF65-F5344CB8AC3E}">
        <p14:creationId xmlns:p14="http://schemas.microsoft.com/office/powerpoint/2010/main" val="3057340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2EAFEC-A008-4DA4-AD4E-BB6E07845B84}"/>
              </a:ext>
            </a:extLst>
          </p:cNvPr>
          <p:cNvPicPr>
            <a:picLocks noChangeAspect="1"/>
          </p:cNvPicPr>
          <p:nvPr/>
        </p:nvPicPr>
        <p:blipFill>
          <a:blip r:embed="rId2"/>
          <a:stretch>
            <a:fillRect/>
          </a:stretch>
        </p:blipFill>
        <p:spPr>
          <a:xfrm>
            <a:off x="0" y="0"/>
            <a:ext cx="12192000" cy="6769100"/>
          </a:xfrm>
          <a:prstGeom prst="rect">
            <a:avLst/>
          </a:prstGeom>
        </p:spPr>
      </p:pic>
    </p:spTree>
    <p:extLst>
      <p:ext uri="{BB962C8B-B14F-4D97-AF65-F5344CB8AC3E}">
        <p14:creationId xmlns:p14="http://schemas.microsoft.com/office/powerpoint/2010/main" val="4281266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E60CFF-7242-4C3C-8B7B-7DCC43FC4769}"/>
              </a:ext>
            </a:extLst>
          </p:cNvPr>
          <p:cNvPicPr>
            <a:picLocks noChangeAspect="1"/>
          </p:cNvPicPr>
          <p:nvPr/>
        </p:nvPicPr>
        <p:blipFill>
          <a:blip r:embed="rId2"/>
          <a:stretch>
            <a:fillRect/>
          </a:stretch>
        </p:blipFill>
        <p:spPr>
          <a:xfrm>
            <a:off x="139500" y="122374"/>
            <a:ext cx="11978706" cy="6190679"/>
          </a:xfrm>
          <a:prstGeom prst="rect">
            <a:avLst/>
          </a:prstGeom>
        </p:spPr>
      </p:pic>
    </p:spTree>
    <p:extLst>
      <p:ext uri="{BB962C8B-B14F-4D97-AF65-F5344CB8AC3E}">
        <p14:creationId xmlns:p14="http://schemas.microsoft.com/office/powerpoint/2010/main" val="2533528851"/>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purl.org/dc/elements/1.1/"/>
    <ds:schemaRef ds:uri="http://www.w3.org/XML/1998/namespace"/>
    <ds:schemaRef ds:uri="http://schemas.microsoft.com/office/2006/documentManagement/types"/>
    <ds:schemaRef ds:uri="16c05727-aa75-4e4a-9b5f-8a80a1165891"/>
    <ds:schemaRef ds:uri="71af3243-3dd4-4a8d-8c0d-dd76da1f02a5"/>
    <ds:schemaRef ds:uri="http://purl.org/dc/dcmitype/"/>
    <ds:schemaRef ds:uri="http://schemas.microsoft.com/office/infopath/2007/PartnerControls"/>
    <ds:schemaRef ds:uri="http://schemas.openxmlformats.org/package/2006/metadata/core-properties"/>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{2DEE5406-C74B-48DE-85FF-EAC851BDAD30}tf22712842_win32</Template>
  <TotalTime>0</TotalTime>
  <Words>912</Words>
  <Application>Microsoft Office PowerPoint</Application>
  <PresentationFormat>Widescreen</PresentationFormat>
  <Paragraphs>40</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Bookman Old Style</vt:lpstr>
      <vt:lpstr>Calibri</vt:lpstr>
      <vt:lpstr>Calibri Light</vt:lpstr>
      <vt:lpstr>Franklin Gothic Book</vt:lpstr>
      <vt:lpstr>1_RetrospectVTI</vt:lpstr>
      <vt:lpstr>How to Improve SLA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Number of Breached Tickets per Priority, Type, Overdue Status, Source, Current Status, Answered Status</vt:lpstr>
      <vt:lpstr>PowerPoint Presentation</vt:lpstr>
      <vt:lpstr>SUMMARY</vt:lpstr>
      <vt:lpstr>SUMMARY continued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Improve SLA </dc:title>
  <dc:creator>Bruno Magnani</dc:creator>
  <cp:lastModifiedBy>Bruno Magnani</cp:lastModifiedBy>
  <cp:revision>2</cp:revision>
  <dcterms:created xsi:type="dcterms:W3CDTF">2022-02-15T21:13:44Z</dcterms:created>
  <dcterms:modified xsi:type="dcterms:W3CDTF">2022-02-23T21:46:07Z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